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f4a14b1e2a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f4a14b1e2a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f4a14b1e2a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rubberduckdebugging.com/" TargetMode="External"/><Relationship Id="rId4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replit.com/@BrittanyWest1/PerfumedModestAddons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khanacademy.org/computing/code-org/computers-and-the-internet/how-computers-work/v/khan-academy-and-codeorg-cpu-memory-input-output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1524000" y="250166"/>
            <a:ext cx="9144000" cy="20189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/>
              <a:t>Java LiveLesson #1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683469" y="4609394"/>
            <a:ext cx="9144000" cy="20189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Topic: Debugging, Computer Hardware, Java Compilation &amp; Execution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Monday 9/27/2021</a:t>
            </a:r>
            <a:endParaRPr b="0" i="0" sz="3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Have you noticed this?</a:t>
            </a:r>
            <a:endParaRPr/>
          </a:p>
        </p:txBody>
      </p:sp>
      <p:sp>
        <p:nvSpPr>
          <p:cNvPr id="166" name="Google Shape;166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67" name="Google Shape;16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1017" y="2745669"/>
            <a:ext cx="9629394" cy="2164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media.geeksforgeeks.org/wp-content/uploads/java.jpg" id="172" name="Google Shape;17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0250" y="1027906"/>
            <a:ext cx="8191500" cy="55054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Google Shape;173;p23"/>
          <p:cNvCxnSpPr/>
          <p:nvPr/>
        </p:nvCxnSpPr>
        <p:spPr>
          <a:xfrm flipH="1" rot="10800000">
            <a:off x="1151467" y="2144889"/>
            <a:ext cx="1049866" cy="1422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74" name="Google Shape;174;p23"/>
          <p:cNvSpPr txBox="1"/>
          <p:nvPr/>
        </p:nvSpPr>
        <p:spPr>
          <a:xfrm>
            <a:off x="406400" y="3567289"/>
            <a:ext cx="120791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create this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3"/>
          <p:cNvSpPr txBox="1"/>
          <p:nvPr/>
        </p:nvSpPr>
        <p:spPr>
          <a:xfrm>
            <a:off x="6671734" y="99760"/>
            <a:ext cx="186831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comes from the JDK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6" name="Google Shape;176;p23"/>
          <p:cNvCxnSpPr/>
          <p:nvPr/>
        </p:nvCxnSpPr>
        <p:spPr>
          <a:xfrm flipH="1">
            <a:off x="5795786" y="464276"/>
            <a:ext cx="875948" cy="68719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77" name="Google Shape;177;p23"/>
          <p:cNvSpPr txBox="1"/>
          <p:nvPr/>
        </p:nvSpPr>
        <p:spPr>
          <a:xfrm>
            <a:off x="10007600" y="464276"/>
            <a:ext cx="186831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gets created by the compiler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8" name="Google Shape;178;p23"/>
          <p:cNvCxnSpPr/>
          <p:nvPr/>
        </p:nvCxnSpPr>
        <p:spPr>
          <a:xfrm flipH="1">
            <a:off x="9131652" y="828792"/>
            <a:ext cx="875948" cy="68719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79" name="Google Shape;179;p23"/>
          <p:cNvSpPr txBox="1"/>
          <p:nvPr/>
        </p:nvSpPr>
        <p:spPr>
          <a:xfrm>
            <a:off x="10323689" y="4213620"/>
            <a:ext cx="186831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JVM also comes from the JDK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23"/>
          <p:cNvCxnSpPr/>
          <p:nvPr/>
        </p:nvCxnSpPr>
        <p:spPr>
          <a:xfrm flipH="1">
            <a:off x="9313333" y="4578136"/>
            <a:ext cx="1010356" cy="1833953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81" name="Google Shape;181;p23"/>
          <p:cNvSpPr txBox="1"/>
          <p:nvPr/>
        </p:nvSpPr>
        <p:spPr>
          <a:xfrm>
            <a:off x="213430" y="4762802"/>
            <a:ext cx="186831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Your computer can read this!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2" name="Google Shape;182;p23"/>
          <p:cNvCxnSpPr/>
          <p:nvPr/>
        </p:nvCxnSpPr>
        <p:spPr>
          <a:xfrm flipH="1" rot="10800000">
            <a:off x="1868311" y="4955823"/>
            <a:ext cx="1924756" cy="26864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Why do we need a compiler?</a:t>
            </a:r>
            <a:endParaRPr/>
          </a:p>
        </p:txBody>
      </p:sp>
      <p:sp>
        <p:nvSpPr>
          <p:cNvPr id="188" name="Google Shape;188;p24"/>
          <p:cNvSpPr txBox="1"/>
          <p:nvPr>
            <p:ph idx="1" type="body"/>
          </p:nvPr>
        </p:nvSpPr>
        <p:spPr>
          <a:xfrm>
            <a:off x="838200" y="1825624"/>
            <a:ext cx="4253089" cy="4755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Machine dependent vs. independent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every computer is different!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Different operating system, different hardware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A compiler allows us to write code that is </a:t>
            </a:r>
            <a:r>
              <a:rPr i="1" lang="en-US"/>
              <a:t>machine independent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i="1" lang="en-US"/>
              <a:t>In </a:t>
            </a:r>
            <a:r>
              <a:rPr b="1" i="1" lang="en-US"/>
              <a:t>Java</a:t>
            </a:r>
            <a:r>
              <a:rPr lang="en-US"/>
              <a:t>, the compiler &amp; JVM </a:t>
            </a:r>
            <a:r>
              <a:rPr b="1" lang="en-US"/>
              <a:t>together</a:t>
            </a:r>
            <a:r>
              <a:rPr lang="en-US"/>
              <a:t> are needed to create native machine code</a:t>
            </a:r>
            <a:endParaRPr/>
          </a:p>
        </p:txBody>
      </p:sp>
      <p:pic>
        <p:nvPicPr>
          <p:cNvPr id="189" name="Google Shape;18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3781" y="1236350"/>
            <a:ext cx="4292130" cy="1980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65067" y="3625713"/>
            <a:ext cx="2846298" cy="1601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Debugging strategies</a:t>
            </a:r>
            <a:endParaRPr/>
          </a:p>
        </p:txBody>
      </p:sp>
      <p:sp>
        <p:nvSpPr>
          <p:cNvPr id="196" name="Google Shape;196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Rubber ducky debugging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https://rubberduckdebugging.com/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What are your favorite strategies?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What are some key things to look for when debugging?</a:t>
            </a:r>
            <a:endParaRPr/>
          </a:p>
        </p:txBody>
      </p:sp>
      <p:pic>
        <p:nvPicPr>
          <p:cNvPr id="197" name="Google Shape;19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74934" y="530577"/>
            <a:ext cx="2777067" cy="208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4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Warm up – debug that code!</a:t>
            </a:r>
            <a:endParaRPr/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838200" y="4316627"/>
            <a:ext cx="10515600" cy="1860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Navigate to: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https://replit.com/@BrittanyWest1/PerfumedModestAddons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You can debug in the Repl OR you can copy/paste into BlueJ… OR you can rewrite on paper!</a:t>
            </a:r>
            <a:endParaRPr/>
          </a:p>
        </p:txBody>
      </p:sp>
      <p:pic>
        <p:nvPicPr>
          <p:cNvPr id="103" name="Google Shape;10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1270" y="1378291"/>
            <a:ext cx="8013966" cy="2509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838200" y="4827373"/>
            <a:ext cx="10515600" cy="1349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How many errors?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2568146" y="2125362"/>
            <a:ext cx="7185454" cy="175432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class main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	public static void main(String[] args)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	System.out.printl(Hello world!")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{}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lang="en-US" sz="4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Warm up – debug that code!</a:t>
            </a:r>
            <a:endParaRPr b="0" sz="44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3402227" y="2125362"/>
            <a:ext cx="296562" cy="337752"/>
          </a:xfrm>
          <a:prstGeom prst="ellipse">
            <a:avLst/>
          </a:prstGeom>
          <a:noFill/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6"/>
          <p:cNvSpPr/>
          <p:nvPr/>
        </p:nvSpPr>
        <p:spPr>
          <a:xfrm>
            <a:off x="5237736" y="2674748"/>
            <a:ext cx="296700" cy="337800"/>
          </a:xfrm>
          <a:prstGeom prst="ellipse">
            <a:avLst/>
          </a:prstGeom>
          <a:noFill/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5414638" y="2674775"/>
            <a:ext cx="296700" cy="337800"/>
          </a:xfrm>
          <a:prstGeom prst="ellipse">
            <a:avLst/>
          </a:prstGeom>
          <a:noFill/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7530544" y="2674800"/>
            <a:ext cx="296700" cy="337800"/>
          </a:xfrm>
          <a:prstGeom prst="ellipse">
            <a:avLst/>
          </a:prstGeom>
          <a:noFill/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6"/>
          <p:cNvSpPr/>
          <p:nvPr/>
        </p:nvSpPr>
        <p:spPr>
          <a:xfrm>
            <a:off x="2945027" y="2997478"/>
            <a:ext cx="296562" cy="337752"/>
          </a:xfrm>
          <a:prstGeom prst="ellipse">
            <a:avLst/>
          </a:prstGeom>
          <a:noFill/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>
            <p:ph idx="1" type="body"/>
          </p:nvPr>
        </p:nvSpPr>
        <p:spPr>
          <a:xfrm>
            <a:off x="838200" y="4827373"/>
            <a:ext cx="10515600" cy="13495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How many errors? </a:t>
            </a:r>
            <a:r>
              <a:rPr i="1" lang="en-US"/>
              <a:t>5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2568146" y="2125362"/>
            <a:ext cx="7185454" cy="175432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class Main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	public static void main(String[] args) {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	System.out.println(</a:t>
            </a: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"</a:t>
            </a:r>
            <a:r>
              <a:rPr b="1"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Hello world!");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b="1" sz="180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Warm up – debug that code!</a:t>
            </a:r>
            <a:endParaRPr sz="4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Video</a:t>
            </a:r>
            <a:endParaRPr/>
          </a:p>
        </p:txBody>
      </p:sp>
      <p:sp>
        <p:nvSpPr>
          <p:cNvPr id="128" name="Google Shape;128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https://www.khanacademy.org/computing/code-org/computers-and-the-internet/how-computers-work/v/khan-academy-and-codeorg-cpu-memory-input-output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A crash course in computer architecture</a:t>
            </a:r>
            <a:endParaRPr/>
          </a:p>
        </p:txBody>
      </p:sp>
      <p:pic>
        <p:nvPicPr>
          <p:cNvPr id="134" name="Google Shape;13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8049" y="1454689"/>
            <a:ext cx="6838655" cy="51289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19"/>
          <p:cNvCxnSpPr/>
          <p:nvPr/>
        </p:nvCxnSpPr>
        <p:spPr>
          <a:xfrm rot="10800000">
            <a:off x="6400801" y="3756074"/>
            <a:ext cx="1150032" cy="815923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6" name="Google Shape;136;p19"/>
          <p:cNvSpPr txBox="1"/>
          <p:nvPr/>
        </p:nvSpPr>
        <p:spPr>
          <a:xfrm>
            <a:off x="7301129" y="4571997"/>
            <a:ext cx="153337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RAM – Random Access Memory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" name="Google Shape;137;p19"/>
          <p:cNvCxnSpPr/>
          <p:nvPr/>
        </p:nvCxnSpPr>
        <p:spPr>
          <a:xfrm flipH="1">
            <a:off x="6468504" y="1910218"/>
            <a:ext cx="410598" cy="56997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8" name="Google Shape;138;p19"/>
          <p:cNvSpPr txBox="1"/>
          <p:nvPr/>
        </p:nvSpPr>
        <p:spPr>
          <a:xfrm>
            <a:off x="6400800" y="1540886"/>
            <a:ext cx="23000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HDD – Hard Disk Drive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9" name="Google Shape;139;p19"/>
          <p:cNvCxnSpPr/>
          <p:nvPr/>
        </p:nvCxnSpPr>
        <p:spPr>
          <a:xfrm>
            <a:off x="4260167" y="4885061"/>
            <a:ext cx="677593" cy="460662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40" name="Google Shape;140;p19"/>
          <p:cNvSpPr txBox="1"/>
          <p:nvPr/>
        </p:nvSpPr>
        <p:spPr>
          <a:xfrm>
            <a:off x="3404382" y="4192062"/>
            <a:ext cx="153337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CPU – Central Processing Unit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1" name="Google Shape;141;p19"/>
          <p:cNvCxnSpPr/>
          <p:nvPr/>
        </p:nvCxnSpPr>
        <p:spPr>
          <a:xfrm>
            <a:off x="3530991" y="2129748"/>
            <a:ext cx="466436" cy="481037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42" name="Google Shape;142;p19"/>
          <p:cNvSpPr txBox="1"/>
          <p:nvPr/>
        </p:nvSpPr>
        <p:spPr>
          <a:xfrm>
            <a:off x="2538049" y="1529584"/>
            <a:ext cx="15333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Keyboard, mouse, etc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3" name="Google Shape;143;p19"/>
          <p:cNvCxnSpPr/>
          <p:nvPr/>
        </p:nvCxnSpPr>
        <p:spPr>
          <a:xfrm rot="10800000">
            <a:off x="7829259" y="3376140"/>
            <a:ext cx="400341" cy="353082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44" name="Google Shape;144;p19"/>
          <p:cNvSpPr txBox="1"/>
          <p:nvPr/>
        </p:nvSpPr>
        <p:spPr>
          <a:xfrm>
            <a:off x="8058153" y="3752302"/>
            <a:ext cx="15333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Screen, speakers, etc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What happens when I run my Java program?</a:t>
            </a:r>
            <a:endParaRPr/>
          </a:p>
        </p:txBody>
      </p:sp>
      <p:sp>
        <p:nvSpPr>
          <p:cNvPr id="150" name="Google Shape;150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/>
              <a:t>Components involved: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Java source code file (what you wrote in BlueJ or Eclipse)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Java compiler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Java Virtual Machine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/>
              <a:t>Magic!!! (just kidding)</a:t>
            </a:r>
            <a:endParaRPr/>
          </a:p>
        </p:txBody>
      </p:sp>
      <p:pic>
        <p:nvPicPr>
          <p:cNvPr id="151" name="Google Shape;15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4463" y="3349448"/>
            <a:ext cx="2311047" cy="2514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Compiler</a:t>
            </a:r>
            <a:endParaRPr/>
          </a:p>
        </p:txBody>
      </p:sp>
      <p:pic>
        <p:nvPicPr>
          <p:cNvPr id="157" name="Google Shape;157;p2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6130" y="1484224"/>
            <a:ext cx="6742568" cy="225239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/>
          <p:nvPr/>
        </p:nvSpPr>
        <p:spPr>
          <a:xfrm>
            <a:off x="4302478" y="5486400"/>
            <a:ext cx="3587044" cy="1108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do we need a compiler?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7978422" y="3849511"/>
            <a:ext cx="3587044" cy="23274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What’s a </a:t>
            </a:r>
            <a:r>
              <a:rPr i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low level 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language?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990600" y="4001911"/>
            <a:ext cx="3587044" cy="23274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What’s a </a:t>
            </a:r>
            <a:r>
              <a:rPr i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high level 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language?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