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embeddedFontLst>
    <p:embeddedFont>
      <p:font typeface="Zilla Slab SemiBold"/>
      <p:bold r:id="rId28"/>
    </p:embeddedFont>
    <p:embeddedFont>
      <p:font typeface="Montserrat"/>
      <p:regular r:id="rId29"/>
      <p:bold r:id="rId30"/>
      <p:italic r:id="rId31"/>
      <p:boldItalic r:id="rId32"/>
    </p:embeddedFont>
    <p:embeddedFont>
      <p:font typeface="Montserrat Light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2621045-F539-49C1-A16B-312446AFA51E}">
  <a:tblStyle styleId="{F2621045-F539-49C1-A16B-312446AFA51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F2ED"/>
          </a:solidFill>
        </a:fill>
      </a:tcStyle>
    </a:wholeTbl>
    <a:band1H>
      <a:tcTxStyle/>
      <a:tcStyle>
        <a:fill>
          <a:solidFill>
            <a:srgbClr val="CBE3DA"/>
          </a:solidFill>
        </a:fill>
      </a:tcStyle>
    </a:band1H>
    <a:band2H>
      <a:tcTxStyle/>
    </a:band2H>
    <a:band1V>
      <a:tcTxStyle/>
      <a:tcStyle>
        <a:fill>
          <a:solidFill>
            <a:srgbClr val="CBE3D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ZillaSlabSemiBold-bold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Montserrat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Montserrat-italic.fntdata"/><Relationship Id="rId30" Type="http://schemas.openxmlformats.org/officeDocument/2006/relationships/font" Target="fonts/Montserrat-bold.fntdata"/><Relationship Id="rId11" Type="http://schemas.openxmlformats.org/officeDocument/2006/relationships/slide" Target="slides/slide5.xml"/><Relationship Id="rId33" Type="http://schemas.openxmlformats.org/officeDocument/2006/relationships/font" Target="fonts/MontserratLight-regular.fntdata"/><Relationship Id="rId10" Type="http://schemas.openxmlformats.org/officeDocument/2006/relationships/slide" Target="slides/slide4.xml"/><Relationship Id="rId32" Type="http://schemas.openxmlformats.org/officeDocument/2006/relationships/font" Target="fonts/Montserrat-boldItalic.fntdata"/><Relationship Id="rId13" Type="http://schemas.openxmlformats.org/officeDocument/2006/relationships/slide" Target="slides/slide7.xml"/><Relationship Id="rId35" Type="http://schemas.openxmlformats.org/officeDocument/2006/relationships/font" Target="fonts/MontserratLight-italic.fntdata"/><Relationship Id="rId12" Type="http://schemas.openxmlformats.org/officeDocument/2006/relationships/slide" Target="slides/slide6.xml"/><Relationship Id="rId34" Type="http://schemas.openxmlformats.org/officeDocument/2006/relationships/font" Target="fonts/MontserratLight-bold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36" Type="http://schemas.openxmlformats.org/officeDocument/2006/relationships/font" Target="fonts/MontserratLight-boldItalic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6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g9c61be25c1_0_1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8" name="Google Shape;1298;g9c61be25c1_0_1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4" name="Shape 1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Google Shape;1365;gf8e67fca08_1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6" name="Google Shape;1366;gf8e67fca08_1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Google Shape;1372;gf8e67fca08_1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3" name="Google Shape;1373;gf8e67fca08_1_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0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Google Shape;1381;gf8e67fca08_1_3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2" name="Google Shape;1382;gf8e67fca08_1_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gf8e67fca08_1_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8" name="Google Shape;1388;gf8e67fca08_1_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f8e67fca08_1_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5" name="Google Shape;1395;gf8e67fca08_1_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gf8e67fca08_1_5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2" name="Google Shape;1402;gf8e67fca08_1_5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gf8e67fca08_1_6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9" name="Google Shape;1409;gf8e67fca08_1_6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4" name="Shape 1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" name="Google Shape;1415;gf8e67fca08_1_6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6" name="Google Shape;1416;gf8e67fca08_1_6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gf8e67fca08_1_7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3" name="Google Shape;1423;gf8e67fca08_1_7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9c61be25c1_0_13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0" name="Google Shape;1430;g9c61be25c1_0_1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4" name="Shape 1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Google Shape;130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6" name="Google Shape;130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9c61be25c1_0_13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6" name="Google Shape;1436;g9c61be25c1_0_1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g9c61be25c1_0_1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3" name="Google Shape;1443;g9c61be25c1_0_1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0" name="Shape 1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" name="Google Shape;1311;g9c61be25c1_0_1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2" name="Google Shape;1312;g9c61be25c1_0_1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8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Google Shape;1319;g9c61be25c1_0_13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0" name="Google Shape;1320;g9c61be25c1_0_13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5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Google Shape;1326;g9c61be25c1_0_1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7" name="Google Shape;1327;g9c61be25c1_0_1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" name="Google Shape;1332;g9c61be25c1_0_1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3" name="Google Shape;1333;g9c61be25c1_0_1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7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gf8e67fca08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9" name="Google Shape;1339;gf8e67fca08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3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gf8e67fca08_1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5" name="Google Shape;1345;gf8e67fca08_1_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4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Google Shape;1355;gf8e67fca08_1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6" name="Google Shape;1356;gf8e67fca08_1_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2700000">
            <a:off x="-369787" y="672068"/>
            <a:ext cx="3848499" cy="3848499"/>
          </a:xfrm>
          <a:prstGeom prst="mathPlus">
            <a:avLst>
              <a:gd fmla="val 23520" name="adj1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779700" y="1991825"/>
            <a:ext cx="63030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grpSp>
        <p:nvGrpSpPr>
          <p:cNvPr id="12" name="Google Shape;12;p2"/>
          <p:cNvGrpSpPr/>
          <p:nvPr/>
        </p:nvGrpSpPr>
        <p:grpSpPr>
          <a:xfrm>
            <a:off x="176488" y="99025"/>
            <a:ext cx="8884825" cy="4994575"/>
            <a:chOff x="176488" y="99025"/>
            <a:chExt cx="8884825" cy="4994575"/>
          </a:xfrm>
        </p:grpSpPr>
        <p:sp>
          <p:nvSpPr>
            <p:cNvPr id="13" name="Google Shape;13;p2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09000" y="13395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876825" y="7325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272388" y="42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01013" y="2486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77563" y="29116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2700000">
              <a:off x="46911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312338" y="3367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513325" y="3029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550500" y="23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8781738" y="4841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6652163" y="42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604538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5491738" y="99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Dark">
  <p:cSld name="BLANK_2">
    <p:bg>
      <p:bgPr>
        <a:solidFill>
          <a:schemeClr val="dk1"/>
        </a:solidFill>
      </p:bgPr>
    </p:bg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11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33" name="Google Shape;1033;p11"/>
          <p:cNvGrpSpPr/>
          <p:nvPr/>
        </p:nvGrpSpPr>
        <p:grpSpPr>
          <a:xfrm>
            <a:off x="296775" y="99025"/>
            <a:ext cx="8553175" cy="4890425"/>
            <a:chOff x="296775" y="99025"/>
            <a:chExt cx="8553175" cy="4890425"/>
          </a:xfrm>
        </p:grpSpPr>
        <p:sp>
          <p:nvSpPr>
            <p:cNvPr id="1034" name="Google Shape;1034;p11"/>
            <p:cNvSpPr/>
            <p:nvPr/>
          </p:nvSpPr>
          <p:spPr>
            <a:xfrm>
              <a:off x="296775" y="16361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5" name="Google Shape;1035;p11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6" name="Google Shape;1036;p11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7" name="Google Shape;1037;p11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8" name="Google Shape;1038;p11"/>
            <p:cNvSpPr/>
            <p:nvPr/>
          </p:nvSpPr>
          <p:spPr>
            <a:xfrm>
              <a:off x="1561150" y="207345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9" name="Google Shape;1039;p11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0" name="Google Shape;1040;p11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1" name="Google Shape;1041;p11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2" name="Google Shape;1042;p11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3" name="Google Shape;1043;p11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4" name="Google Shape;1044;p11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5" name="Google Shape;1045;p11"/>
            <p:cNvSpPr/>
            <p:nvPr/>
          </p:nvSpPr>
          <p:spPr>
            <a:xfrm>
              <a:off x="550463" y="340092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6" name="Google Shape;1046;p11"/>
            <p:cNvSpPr/>
            <p:nvPr/>
          </p:nvSpPr>
          <p:spPr>
            <a:xfrm rot="2700000">
              <a:off x="43863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7" name="Google Shape;1047;p11"/>
            <p:cNvSpPr/>
            <p:nvPr/>
          </p:nvSpPr>
          <p:spPr>
            <a:xfrm>
              <a:off x="4324888" y="19730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8" name="Google Shape;1048;p11"/>
            <p:cNvSpPr/>
            <p:nvPr/>
          </p:nvSpPr>
          <p:spPr>
            <a:xfrm>
              <a:off x="5159938" y="359627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9" name="Google Shape;1049;p11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0" name="Google Shape;1050;p11"/>
            <p:cNvSpPr/>
            <p:nvPr/>
          </p:nvSpPr>
          <p:spPr>
            <a:xfrm>
              <a:off x="2625313" y="278865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1" name="Google Shape;1051;p11"/>
            <p:cNvSpPr/>
            <p:nvPr/>
          </p:nvSpPr>
          <p:spPr>
            <a:xfrm>
              <a:off x="5724363" y="228322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2" name="Google Shape;1052;p11"/>
            <p:cNvSpPr/>
            <p:nvPr/>
          </p:nvSpPr>
          <p:spPr>
            <a:xfrm>
              <a:off x="6353913" y="219502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3" name="Google Shape;1053;p11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4" name="Google Shape;1054;p11"/>
            <p:cNvSpPr/>
            <p:nvPr/>
          </p:nvSpPr>
          <p:spPr>
            <a:xfrm>
              <a:off x="6855338" y="288765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5" name="Google Shape;1055;p11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6" name="Google Shape;1056;p11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7" name="Google Shape;1057;p11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8" name="Google Shape;1058;p11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9" name="Google Shape;1059;p11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0" name="Google Shape;1060;p11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1" name="Google Shape;1061;p11"/>
            <p:cNvSpPr/>
            <p:nvPr/>
          </p:nvSpPr>
          <p:spPr>
            <a:xfrm>
              <a:off x="7604538" y="41953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2" name="Google Shape;1062;p11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3" name="Google Shape;1063;p11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4" name="Google Shape;1064;p11"/>
            <p:cNvSpPr/>
            <p:nvPr/>
          </p:nvSpPr>
          <p:spPr>
            <a:xfrm>
              <a:off x="5491738" y="99025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5" name="Google Shape;1065;p11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66" name="Google Shape;1066;p11"/>
          <p:cNvGrpSpPr/>
          <p:nvPr/>
        </p:nvGrpSpPr>
        <p:grpSpPr>
          <a:xfrm>
            <a:off x="176488" y="123175"/>
            <a:ext cx="8922050" cy="4970425"/>
            <a:chOff x="176488" y="123175"/>
            <a:chExt cx="8922050" cy="4970425"/>
          </a:xfrm>
        </p:grpSpPr>
        <p:sp>
          <p:nvSpPr>
            <p:cNvPr id="1067" name="Google Shape;1067;p11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8" name="Google Shape;1068;p11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9" name="Google Shape;1069;p11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0" name="Google Shape;1070;p11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1" name="Google Shape;1071;p11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2" name="Google Shape;1072;p11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3" name="Google Shape;1073;p11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4" name="Google Shape;1074;p11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5" name="Google Shape;1075;p11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6" name="Google Shape;1076;p11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7" name="Google Shape;1077;p11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8" name="Google Shape;1078;p11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9" name="Google Shape;1079;p11"/>
            <p:cNvSpPr/>
            <p:nvPr/>
          </p:nvSpPr>
          <p:spPr>
            <a:xfrm>
              <a:off x="2114650" y="15211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0" name="Google Shape;1080;p11"/>
            <p:cNvSpPr/>
            <p:nvPr/>
          </p:nvSpPr>
          <p:spPr>
            <a:xfrm>
              <a:off x="2125575" y="23662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1" name="Google Shape;1081;p11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2" name="Google Shape;1082;p11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3" name="Google Shape;1083;p11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4" name="Google Shape;1084;p11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5" name="Google Shape;1085;p11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6" name="Google Shape;1086;p11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7" name="Google Shape;1087;p11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8" name="Google Shape;1088;p11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9" name="Google Shape;1089;p11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0" name="Google Shape;1090;p11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1" name="Google Shape;1091;p11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2" name="Google Shape;1092;p11"/>
            <p:cNvSpPr/>
            <p:nvPr/>
          </p:nvSpPr>
          <p:spPr>
            <a:xfrm>
              <a:off x="6876825" y="7325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3" name="Google Shape;1093;p11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4" name="Google Shape;1094;p11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5" name="Google Shape;1095;p11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6" name="Google Shape;1096;p11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7" name="Google Shape;1097;p11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8" name="Google Shape;1098;p11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9" name="Google Shape;1099;p11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0" name="Google Shape;1100;p11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1" name="Google Shape;1101;p11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2" name="Google Shape;1102;p11"/>
            <p:cNvSpPr/>
            <p:nvPr/>
          </p:nvSpPr>
          <p:spPr>
            <a:xfrm>
              <a:off x="1272388" y="42997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3" name="Google Shape;1103;p11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4" name="Google Shape;1104;p11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5" name="Google Shape;1105;p11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6" name="Google Shape;1106;p11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7" name="Google Shape;1107;p11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8" name="Google Shape;1108;p11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9" name="Google Shape;1109;p11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0" name="Google Shape;1110;p11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1" name="Google Shape;1111;p11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2" name="Google Shape;1112;p11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3" name="Google Shape;1113;p11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4" name="Google Shape;1114;p11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5" name="Google Shape;1115;p11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6" name="Google Shape;1116;p11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7" name="Google Shape;1117;p11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8" name="Google Shape;1118;p11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9" name="Google Shape;1119;p11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0" name="Google Shape;1120;p11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1" name="Google Shape;1121;p11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2" name="Google Shape;1122;p11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3" name="Google Shape;1123;p11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4" name="Google Shape;1124;p11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5" name="Google Shape;1125;p11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6" name="Google Shape;1126;p11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7" name="Google Shape;1127;p11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8" name="Google Shape;1128;p11"/>
            <p:cNvSpPr/>
            <p:nvPr/>
          </p:nvSpPr>
          <p:spPr>
            <a:xfrm>
              <a:off x="7513325" y="30293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9" name="Google Shape;1129;p11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0" name="Google Shape;1130;p11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1" name="Google Shape;1131;p11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2" name="Google Shape;1132;p11"/>
            <p:cNvSpPr/>
            <p:nvPr/>
          </p:nvSpPr>
          <p:spPr>
            <a:xfrm>
              <a:off x="7550500" y="23997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3" name="Google Shape;1133;p11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4" name="Google Shape;1134;p11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5" name="Google Shape;1135;p11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6" name="Google Shape;1136;p11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7" name="Google Shape;1137;p11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8" name="Google Shape;1138;p11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9" name="Google Shape;1139;p11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0" name="Google Shape;1140;p11"/>
            <p:cNvSpPr/>
            <p:nvPr/>
          </p:nvSpPr>
          <p:spPr>
            <a:xfrm>
              <a:off x="6652163" y="42997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1" name="Google Shape;1141;p11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2" name="Google Shape;1142;p11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3" name="Google Shape;1143;p11"/>
            <p:cNvSpPr/>
            <p:nvPr/>
          </p:nvSpPr>
          <p:spPr>
            <a:xfrm rot="2700000">
              <a:off x="19449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4" name="Google Shape;1144;p11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5" name="Google Shape;1145;p11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6" name="Google Shape;1146;p11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7" name="Google Shape;1147;p11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8" name="Google Shape;1148;p11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9" name="Google Shape;1149;p11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0" name="Google Shape;1150;p11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1" name="Google Shape;1151;p11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2" name="Google Shape;1152;p11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3" name="Google Shape;1153;p11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4" name="Google Shape;1154;p11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5" name="Google Shape;1155;p11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6" name="Google Shape;1156;p11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7" name="Google Shape;1157;p11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Subtle">
  <p:cSld name="BLANK_1">
    <p:bg>
      <p:bgPr>
        <a:solidFill>
          <a:schemeClr val="accent1"/>
        </a:solidFill>
      </p:bgPr>
    </p:bg>
    <p:spTree>
      <p:nvGrpSpPr>
        <p:cNvPr id="1158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p12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160" name="Google Shape;1160;p12"/>
          <p:cNvGrpSpPr/>
          <p:nvPr/>
        </p:nvGrpSpPr>
        <p:grpSpPr>
          <a:xfrm>
            <a:off x="176488" y="123175"/>
            <a:ext cx="8922050" cy="4970425"/>
            <a:chOff x="176488" y="123175"/>
            <a:chExt cx="8922050" cy="4970425"/>
          </a:xfrm>
        </p:grpSpPr>
        <p:sp>
          <p:nvSpPr>
            <p:cNvPr id="1161" name="Google Shape;1161;p12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2" name="Google Shape;1162;p12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3" name="Google Shape;1163;p12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4" name="Google Shape;1164;p12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5" name="Google Shape;1165;p12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6" name="Google Shape;1166;p12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7" name="Google Shape;1167;p12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8" name="Google Shape;1168;p12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9" name="Google Shape;1169;p12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0" name="Google Shape;1170;p12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1" name="Google Shape;1171;p12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2" name="Google Shape;1172;p12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3" name="Google Shape;1173;p12"/>
            <p:cNvSpPr/>
            <p:nvPr/>
          </p:nvSpPr>
          <p:spPr>
            <a:xfrm>
              <a:off x="2114650" y="15211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4" name="Google Shape;1174;p12"/>
            <p:cNvSpPr/>
            <p:nvPr/>
          </p:nvSpPr>
          <p:spPr>
            <a:xfrm>
              <a:off x="2125575" y="23662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5" name="Google Shape;1175;p12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6" name="Google Shape;1176;p12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7" name="Google Shape;1177;p12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8" name="Google Shape;1178;p12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9" name="Google Shape;1179;p12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0" name="Google Shape;1180;p12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1" name="Google Shape;1181;p12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2" name="Google Shape;1182;p12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3" name="Google Shape;1183;p12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4" name="Google Shape;1184;p12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5" name="Google Shape;1185;p12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6" name="Google Shape;1186;p12"/>
            <p:cNvSpPr/>
            <p:nvPr/>
          </p:nvSpPr>
          <p:spPr>
            <a:xfrm>
              <a:off x="6876825" y="7325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7" name="Google Shape;1187;p12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8" name="Google Shape;1188;p12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9" name="Google Shape;1189;p12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0" name="Google Shape;1190;p12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1" name="Google Shape;1191;p12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2" name="Google Shape;1192;p12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3" name="Google Shape;1193;p12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4" name="Google Shape;1194;p12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5" name="Google Shape;1195;p12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6" name="Google Shape;1196;p12"/>
            <p:cNvSpPr/>
            <p:nvPr/>
          </p:nvSpPr>
          <p:spPr>
            <a:xfrm>
              <a:off x="1272388" y="42997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7" name="Google Shape;1197;p12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8" name="Google Shape;1198;p12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9" name="Google Shape;1199;p12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0" name="Google Shape;1200;p12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1" name="Google Shape;1201;p12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2" name="Google Shape;1202;p12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3" name="Google Shape;1203;p12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4" name="Google Shape;1204;p12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5" name="Google Shape;1205;p12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6" name="Google Shape;1206;p12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7" name="Google Shape;1207;p12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8" name="Google Shape;1208;p12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9" name="Google Shape;1209;p12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0" name="Google Shape;1210;p12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1" name="Google Shape;1211;p12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2" name="Google Shape;1212;p12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3" name="Google Shape;1213;p12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4" name="Google Shape;1214;p12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5" name="Google Shape;1215;p12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6" name="Google Shape;1216;p12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7" name="Google Shape;1217;p12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8" name="Google Shape;1218;p12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9" name="Google Shape;1219;p12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0" name="Google Shape;1220;p12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1" name="Google Shape;1221;p12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2" name="Google Shape;1222;p12"/>
            <p:cNvSpPr/>
            <p:nvPr/>
          </p:nvSpPr>
          <p:spPr>
            <a:xfrm>
              <a:off x="7513325" y="30293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3" name="Google Shape;1223;p12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4" name="Google Shape;1224;p12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5" name="Google Shape;1225;p12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6" name="Google Shape;1226;p12"/>
            <p:cNvSpPr/>
            <p:nvPr/>
          </p:nvSpPr>
          <p:spPr>
            <a:xfrm>
              <a:off x="7550500" y="23997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7" name="Google Shape;1227;p12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8" name="Google Shape;1228;p12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9" name="Google Shape;1229;p12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0" name="Google Shape;1230;p12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1" name="Google Shape;1231;p12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2" name="Google Shape;1232;p12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3" name="Google Shape;1233;p12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4" name="Google Shape;1234;p12"/>
            <p:cNvSpPr/>
            <p:nvPr/>
          </p:nvSpPr>
          <p:spPr>
            <a:xfrm>
              <a:off x="6652163" y="42997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5" name="Google Shape;1235;p12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6" name="Google Shape;1236;p12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7" name="Google Shape;1237;p12"/>
            <p:cNvSpPr/>
            <p:nvPr/>
          </p:nvSpPr>
          <p:spPr>
            <a:xfrm rot="2700000">
              <a:off x="19449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8" name="Google Shape;1238;p12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9" name="Google Shape;1239;p12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0" name="Google Shape;1240;p12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1" name="Google Shape;1241;p12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2" name="Google Shape;1242;p12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3" name="Google Shape;1243;p12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4" name="Google Shape;1244;p12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5" name="Google Shape;1245;p12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6" name="Google Shape;1246;p12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7" name="Google Shape;1247;p12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8" name="Google Shape;1248;p12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9" name="Google Shape;1249;p12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0" name="Google Shape;1250;p12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1" name="Google Shape;1251;p12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rgbClr val="001B6C">
                <a:alpha val="1006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52" name="Google Shape;1252;p12"/>
          <p:cNvGrpSpPr/>
          <p:nvPr/>
        </p:nvGrpSpPr>
        <p:grpSpPr>
          <a:xfrm>
            <a:off x="296775" y="99025"/>
            <a:ext cx="8553175" cy="4890425"/>
            <a:chOff x="296775" y="99025"/>
            <a:chExt cx="8553175" cy="4890425"/>
          </a:xfrm>
        </p:grpSpPr>
        <p:sp>
          <p:nvSpPr>
            <p:cNvPr id="1253" name="Google Shape;1253;p12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54" name="Google Shape;1254;p12"/>
            <p:cNvGrpSpPr/>
            <p:nvPr/>
          </p:nvGrpSpPr>
          <p:grpSpPr>
            <a:xfrm>
              <a:off x="296775" y="99025"/>
              <a:ext cx="8553175" cy="4890425"/>
              <a:chOff x="296775" y="99025"/>
              <a:chExt cx="8553175" cy="4890425"/>
            </a:xfrm>
          </p:grpSpPr>
          <p:sp>
            <p:nvSpPr>
              <p:cNvPr id="1255" name="Google Shape;1255;p12"/>
              <p:cNvSpPr/>
              <p:nvPr/>
            </p:nvSpPr>
            <p:spPr>
              <a:xfrm>
                <a:off x="296775" y="1636100"/>
                <a:ext cx="296700" cy="296700"/>
              </a:xfrm>
              <a:prstGeom prst="mathPlus">
                <a:avLst>
                  <a:gd fmla="val 23520" name="adj1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6" name="Google Shape;1256;p12"/>
              <p:cNvSpPr/>
              <p:nvPr/>
            </p:nvSpPr>
            <p:spPr>
              <a:xfrm>
                <a:off x="316725" y="187225"/>
                <a:ext cx="256800" cy="256800"/>
              </a:xfrm>
              <a:prstGeom prst="donut">
                <a:avLst>
                  <a:gd fmla="val 24249" name="adj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7" name="Google Shape;1257;p12"/>
              <p:cNvSpPr/>
              <p:nvPr/>
            </p:nvSpPr>
            <p:spPr>
              <a:xfrm>
                <a:off x="1748600" y="56282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8" name="Google Shape;1258;p12"/>
              <p:cNvSpPr/>
              <p:nvPr/>
            </p:nvSpPr>
            <p:spPr>
              <a:xfrm>
                <a:off x="3796775" y="35282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9" name="Google Shape;1259;p12"/>
              <p:cNvSpPr/>
              <p:nvPr/>
            </p:nvSpPr>
            <p:spPr>
              <a:xfrm>
                <a:off x="1561150" y="207345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0" name="Google Shape;1260;p12"/>
              <p:cNvSpPr/>
              <p:nvPr/>
            </p:nvSpPr>
            <p:spPr>
              <a:xfrm>
                <a:off x="2874300" y="144107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1" name="Google Shape;1261;p12"/>
              <p:cNvSpPr/>
              <p:nvPr/>
            </p:nvSpPr>
            <p:spPr>
              <a:xfrm>
                <a:off x="3456625" y="178867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2" name="Google Shape;1262;p12"/>
              <p:cNvSpPr/>
              <p:nvPr/>
            </p:nvSpPr>
            <p:spPr>
              <a:xfrm>
                <a:off x="4486200" y="1379438"/>
                <a:ext cx="296700" cy="296700"/>
              </a:xfrm>
              <a:prstGeom prst="mathPlus">
                <a:avLst>
                  <a:gd fmla="val 23520" name="adj1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3" name="Google Shape;1263;p12"/>
              <p:cNvSpPr/>
              <p:nvPr/>
            </p:nvSpPr>
            <p:spPr>
              <a:xfrm>
                <a:off x="5491750" y="8207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4" name="Google Shape;1264;p12"/>
              <p:cNvSpPr/>
              <p:nvPr/>
            </p:nvSpPr>
            <p:spPr>
              <a:xfrm>
                <a:off x="6523725" y="1109513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5" name="Google Shape;1265;p12"/>
              <p:cNvSpPr/>
              <p:nvPr/>
            </p:nvSpPr>
            <p:spPr>
              <a:xfrm>
                <a:off x="1748588" y="39157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6" name="Google Shape;1266;p12"/>
              <p:cNvSpPr/>
              <p:nvPr/>
            </p:nvSpPr>
            <p:spPr>
              <a:xfrm>
                <a:off x="550463" y="340092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7" name="Google Shape;1267;p12"/>
              <p:cNvSpPr/>
              <p:nvPr/>
            </p:nvSpPr>
            <p:spPr>
              <a:xfrm rot="2700000">
                <a:off x="4386320" y="3492096"/>
                <a:ext cx="296561" cy="296561"/>
              </a:xfrm>
              <a:prstGeom prst="mathPlus">
                <a:avLst>
                  <a:gd fmla="val 23520" name="adj1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8" name="Google Shape;1268;p12"/>
              <p:cNvSpPr/>
              <p:nvPr/>
            </p:nvSpPr>
            <p:spPr>
              <a:xfrm>
                <a:off x="4324888" y="19730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9" name="Google Shape;1269;p12"/>
              <p:cNvSpPr/>
              <p:nvPr/>
            </p:nvSpPr>
            <p:spPr>
              <a:xfrm>
                <a:off x="5159938" y="359627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0" name="Google Shape;1270;p12"/>
              <p:cNvSpPr/>
              <p:nvPr/>
            </p:nvSpPr>
            <p:spPr>
              <a:xfrm>
                <a:off x="3544813" y="36389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1" name="Google Shape;1271;p12"/>
              <p:cNvSpPr/>
              <p:nvPr/>
            </p:nvSpPr>
            <p:spPr>
              <a:xfrm>
                <a:off x="2625313" y="278865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2" name="Google Shape;1272;p12"/>
              <p:cNvSpPr/>
              <p:nvPr/>
            </p:nvSpPr>
            <p:spPr>
              <a:xfrm>
                <a:off x="5724363" y="228322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3" name="Google Shape;1273;p12"/>
              <p:cNvSpPr/>
              <p:nvPr/>
            </p:nvSpPr>
            <p:spPr>
              <a:xfrm>
                <a:off x="6353913" y="219502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4" name="Google Shape;1274;p12"/>
              <p:cNvSpPr/>
              <p:nvPr/>
            </p:nvSpPr>
            <p:spPr>
              <a:xfrm>
                <a:off x="2962488" y="43879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5" name="Google Shape;1275;p12"/>
              <p:cNvSpPr/>
              <p:nvPr/>
            </p:nvSpPr>
            <p:spPr>
              <a:xfrm>
                <a:off x="6855338" y="288765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6" name="Google Shape;1276;p12"/>
              <p:cNvSpPr/>
              <p:nvPr/>
            </p:nvSpPr>
            <p:spPr>
              <a:xfrm rot="2700000">
                <a:off x="8491970" y="922321"/>
                <a:ext cx="296561" cy="296561"/>
              </a:xfrm>
              <a:prstGeom prst="mathPlus">
                <a:avLst>
                  <a:gd fmla="val 23520" name="adj1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7" name="Google Shape;1277;p12"/>
              <p:cNvSpPr/>
              <p:nvPr/>
            </p:nvSpPr>
            <p:spPr>
              <a:xfrm>
                <a:off x="8243225" y="2142900"/>
                <a:ext cx="256800" cy="256800"/>
              </a:xfrm>
              <a:prstGeom prst="donut">
                <a:avLst>
                  <a:gd fmla="val 24249" name="adj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8" name="Google Shape;1278;p12"/>
              <p:cNvSpPr/>
              <p:nvPr/>
            </p:nvSpPr>
            <p:spPr>
              <a:xfrm>
                <a:off x="8090825" y="92225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9" name="Google Shape;1279;p12"/>
              <p:cNvSpPr/>
              <p:nvPr/>
            </p:nvSpPr>
            <p:spPr>
              <a:xfrm>
                <a:off x="7320750" y="117365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0" name="Google Shape;1280;p12"/>
              <p:cNvSpPr/>
              <p:nvPr/>
            </p:nvSpPr>
            <p:spPr>
              <a:xfrm>
                <a:off x="8243213" y="4347750"/>
                <a:ext cx="296700" cy="296700"/>
              </a:xfrm>
              <a:prstGeom prst="mathPlus">
                <a:avLst>
                  <a:gd fmla="val 23520" name="adj1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1" name="Google Shape;1281;p12"/>
              <p:cNvSpPr/>
              <p:nvPr/>
            </p:nvSpPr>
            <p:spPr>
              <a:xfrm>
                <a:off x="7604538" y="41953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2" name="Google Shape;1282;p12"/>
              <p:cNvSpPr/>
              <p:nvPr/>
            </p:nvSpPr>
            <p:spPr>
              <a:xfrm>
                <a:off x="5400850" y="41953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3" name="Google Shape;1283;p12"/>
              <p:cNvSpPr/>
              <p:nvPr/>
            </p:nvSpPr>
            <p:spPr>
              <a:xfrm>
                <a:off x="922225" y="4692750"/>
                <a:ext cx="296700" cy="296700"/>
              </a:xfrm>
              <a:prstGeom prst="mathPlus">
                <a:avLst>
                  <a:gd fmla="val 23520" name="adj1"/>
                </a:avLst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4" name="Google Shape;1284;p12"/>
              <p:cNvSpPr/>
              <p:nvPr/>
            </p:nvSpPr>
            <p:spPr>
              <a:xfrm>
                <a:off x="5491738" y="99025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5" name="Google Shape;1285;p12"/>
              <p:cNvSpPr/>
              <p:nvPr/>
            </p:nvSpPr>
            <p:spPr>
              <a:xfrm>
                <a:off x="6523713" y="4832900"/>
                <a:ext cx="88200" cy="88200"/>
              </a:xfrm>
              <a:prstGeom prst="ellipse">
                <a:avLst/>
              </a:prstGeom>
              <a:solidFill>
                <a:srgbClr val="FFFFFF">
                  <a:alpha val="29049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1286" name="Shape 1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Google Shape;1287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88" name="Google Shape;1288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89" name="Google Shape;128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292" name="Google Shape;1292;p1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⦿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⊙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1293" name="Google Shape;1293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294" name="Google Shape;1294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295" name="Google Shape;1295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/>
          <p:nvPr/>
        </p:nvSpPr>
        <p:spPr>
          <a:xfrm>
            <a:off x="231016" y="1283500"/>
            <a:ext cx="2646900" cy="2646900"/>
          </a:xfrm>
          <a:prstGeom prst="donut">
            <a:avLst>
              <a:gd fmla="val 24249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"/>
          <p:cNvSpPr txBox="1"/>
          <p:nvPr>
            <p:ph type="ctrTitle"/>
          </p:nvPr>
        </p:nvSpPr>
        <p:spPr>
          <a:xfrm>
            <a:off x="2470475" y="2118500"/>
            <a:ext cx="5296800" cy="521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09" name="Google Shape;109;p3"/>
          <p:cNvSpPr txBox="1"/>
          <p:nvPr>
            <p:ph idx="1" type="subTitle"/>
          </p:nvPr>
        </p:nvSpPr>
        <p:spPr>
          <a:xfrm>
            <a:off x="2470475" y="2736725"/>
            <a:ext cx="5296800" cy="288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0" name="Google Shape;110;p3"/>
          <p:cNvSpPr/>
          <p:nvPr/>
        </p:nvSpPr>
        <p:spPr>
          <a:xfrm>
            <a:off x="1836800" y="45202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"/>
          <p:cNvSpPr/>
          <p:nvPr/>
        </p:nvSpPr>
        <p:spPr>
          <a:xfrm>
            <a:off x="1748600" y="1231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"/>
          <p:cNvSpPr/>
          <p:nvPr/>
        </p:nvSpPr>
        <p:spPr>
          <a:xfrm>
            <a:off x="1320550" y="2113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"/>
          <p:cNvSpPr/>
          <p:nvPr/>
        </p:nvSpPr>
        <p:spPr>
          <a:xfrm>
            <a:off x="979600" y="56282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1484950" y="10855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"/>
          <p:cNvSpPr/>
          <p:nvPr/>
        </p:nvSpPr>
        <p:spPr>
          <a:xfrm>
            <a:off x="561400" y="133952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2049150" y="10854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"/>
          <p:cNvSpPr/>
          <p:nvPr/>
        </p:nvSpPr>
        <p:spPr>
          <a:xfrm>
            <a:off x="264700" y="85022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3"/>
          <p:cNvSpPr/>
          <p:nvPr/>
        </p:nvSpPr>
        <p:spPr>
          <a:xfrm>
            <a:off x="3082938" y="745975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 rot="2700000">
            <a:off x="2383745" y="184596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"/>
          <p:cNvSpPr/>
          <p:nvPr/>
        </p:nvSpPr>
        <p:spPr>
          <a:xfrm>
            <a:off x="3796775" y="9517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"/>
          <p:cNvSpPr/>
          <p:nvPr/>
        </p:nvSpPr>
        <p:spPr>
          <a:xfrm>
            <a:off x="3952800" y="14410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3"/>
          <p:cNvSpPr/>
          <p:nvPr/>
        </p:nvSpPr>
        <p:spPr>
          <a:xfrm>
            <a:off x="4391600" y="8207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"/>
          <p:cNvSpPr/>
          <p:nvPr/>
        </p:nvSpPr>
        <p:spPr>
          <a:xfrm>
            <a:off x="2577600" y="9517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3"/>
          <p:cNvSpPr/>
          <p:nvPr/>
        </p:nvSpPr>
        <p:spPr>
          <a:xfrm rot="2700000">
            <a:off x="4759370" y="248646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3"/>
          <p:cNvSpPr/>
          <p:nvPr/>
        </p:nvSpPr>
        <p:spPr>
          <a:xfrm>
            <a:off x="6353925" y="478525"/>
            <a:ext cx="256800" cy="256800"/>
          </a:xfrm>
          <a:prstGeom prst="donut">
            <a:avLst>
              <a:gd fmla="val 242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"/>
          <p:cNvSpPr/>
          <p:nvPr/>
        </p:nvSpPr>
        <p:spPr>
          <a:xfrm>
            <a:off x="5847250" y="44102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3"/>
          <p:cNvSpPr/>
          <p:nvPr/>
        </p:nvSpPr>
        <p:spPr>
          <a:xfrm>
            <a:off x="5935450" y="12189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3"/>
          <p:cNvSpPr/>
          <p:nvPr/>
        </p:nvSpPr>
        <p:spPr>
          <a:xfrm>
            <a:off x="6468963" y="15719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"/>
          <p:cNvSpPr/>
          <p:nvPr/>
        </p:nvSpPr>
        <p:spPr>
          <a:xfrm>
            <a:off x="5312650" y="14865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3"/>
          <p:cNvSpPr/>
          <p:nvPr/>
        </p:nvSpPr>
        <p:spPr>
          <a:xfrm>
            <a:off x="6876825" y="7325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3"/>
          <p:cNvSpPr/>
          <p:nvPr/>
        </p:nvSpPr>
        <p:spPr>
          <a:xfrm>
            <a:off x="7320750" y="2887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3"/>
          <p:cNvSpPr/>
          <p:nvPr/>
        </p:nvSpPr>
        <p:spPr>
          <a:xfrm>
            <a:off x="5015950" y="9972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3"/>
          <p:cNvSpPr/>
          <p:nvPr/>
        </p:nvSpPr>
        <p:spPr>
          <a:xfrm rot="2700000">
            <a:off x="2275195" y="4002921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3"/>
          <p:cNvSpPr/>
          <p:nvPr/>
        </p:nvSpPr>
        <p:spPr>
          <a:xfrm>
            <a:off x="477088" y="4042900"/>
            <a:ext cx="256800" cy="256800"/>
          </a:xfrm>
          <a:prstGeom prst="donut">
            <a:avLst>
              <a:gd fmla="val 242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"/>
          <p:cNvSpPr/>
          <p:nvPr/>
        </p:nvSpPr>
        <p:spPr>
          <a:xfrm>
            <a:off x="176488" y="46045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3"/>
          <p:cNvSpPr/>
          <p:nvPr/>
        </p:nvSpPr>
        <p:spPr>
          <a:xfrm>
            <a:off x="1272388" y="42997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3"/>
          <p:cNvSpPr/>
          <p:nvPr/>
        </p:nvSpPr>
        <p:spPr>
          <a:xfrm>
            <a:off x="176488" y="34942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3"/>
          <p:cNvSpPr/>
          <p:nvPr/>
        </p:nvSpPr>
        <p:spPr>
          <a:xfrm>
            <a:off x="3868488" y="4748600"/>
            <a:ext cx="256800" cy="256800"/>
          </a:xfrm>
          <a:prstGeom prst="donut">
            <a:avLst>
              <a:gd fmla="val 242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3"/>
          <p:cNvSpPr/>
          <p:nvPr/>
        </p:nvSpPr>
        <p:spPr>
          <a:xfrm>
            <a:off x="2764738" y="35824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"/>
          <p:cNvSpPr/>
          <p:nvPr/>
        </p:nvSpPr>
        <p:spPr>
          <a:xfrm>
            <a:off x="4061488" y="34942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3"/>
          <p:cNvSpPr/>
          <p:nvPr/>
        </p:nvSpPr>
        <p:spPr>
          <a:xfrm>
            <a:off x="3544813" y="42595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3"/>
          <p:cNvSpPr/>
          <p:nvPr/>
        </p:nvSpPr>
        <p:spPr>
          <a:xfrm>
            <a:off x="5851138" y="3831400"/>
            <a:ext cx="256800" cy="256800"/>
          </a:xfrm>
          <a:prstGeom prst="donut">
            <a:avLst>
              <a:gd fmla="val 242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3"/>
          <p:cNvSpPr/>
          <p:nvPr/>
        </p:nvSpPr>
        <p:spPr>
          <a:xfrm>
            <a:off x="7024038" y="1636088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"/>
          <p:cNvSpPr/>
          <p:nvPr/>
        </p:nvSpPr>
        <p:spPr>
          <a:xfrm>
            <a:off x="5847238" y="17004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3"/>
          <p:cNvSpPr/>
          <p:nvPr/>
        </p:nvSpPr>
        <p:spPr>
          <a:xfrm>
            <a:off x="8090813" y="38423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"/>
          <p:cNvSpPr/>
          <p:nvPr/>
        </p:nvSpPr>
        <p:spPr>
          <a:xfrm>
            <a:off x="7601525" y="593575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"/>
          <p:cNvSpPr/>
          <p:nvPr/>
        </p:nvSpPr>
        <p:spPr>
          <a:xfrm>
            <a:off x="8090825" y="13313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3"/>
          <p:cNvSpPr/>
          <p:nvPr/>
        </p:nvSpPr>
        <p:spPr>
          <a:xfrm>
            <a:off x="8179025" y="28876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3"/>
          <p:cNvSpPr/>
          <p:nvPr/>
        </p:nvSpPr>
        <p:spPr>
          <a:xfrm>
            <a:off x="7855350" y="17243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"/>
          <p:cNvSpPr/>
          <p:nvPr/>
        </p:nvSpPr>
        <p:spPr>
          <a:xfrm>
            <a:off x="8884925" y="12189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3"/>
          <p:cNvSpPr/>
          <p:nvPr/>
        </p:nvSpPr>
        <p:spPr>
          <a:xfrm>
            <a:off x="8596150" y="17403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3"/>
          <p:cNvSpPr/>
          <p:nvPr/>
        </p:nvSpPr>
        <p:spPr>
          <a:xfrm rot="2700000">
            <a:off x="8491957" y="3296746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"/>
          <p:cNvSpPr/>
          <p:nvPr/>
        </p:nvSpPr>
        <p:spPr>
          <a:xfrm>
            <a:off x="7059813" y="4435950"/>
            <a:ext cx="256800" cy="256800"/>
          </a:xfrm>
          <a:prstGeom prst="donut">
            <a:avLst>
              <a:gd fmla="val 242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"/>
          <p:cNvSpPr/>
          <p:nvPr/>
        </p:nvSpPr>
        <p:spPr>
          <a:xfrm>
            <a:off x="7024038" y="50054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3"/>
          <p:cNvSpPr/>
          <p:nvPr/>
        </p:nvSpPr>
        <p:spPr>
          <a:xfrm>
            <a:off x="6045013" y="45562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"/>
          <p:cNvSpPr/>
          <p:nvPr/>
        </p:nvSpPr>
        <p:spPr>
          <a:xfrm>
            <a:off x="7024038" y="37271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3"/>
          <p:cNvSpPr/>
          <p:nvPr/>
        </p:nvSpPr>
        <p:spPr>
          <a:xfrm>
            <a:off x="8973113" y="40429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"/>
          <p:cNvSpPr/>
          <p:nvPr/>
        </p:nvSpPr>
        <p:spPr>
          <a:xfrm>
            <a:off x="8781738" y="47648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3"/>
          <p:cNvSpPr/>
          <p:nvPr/>
        </p:nvSpPr>
        <p:spPr>
          <a:xfrm>
            <a:off x="6652163" y="42997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"/>
          <p:cNvSpPr/>
          <p:nvPr/>
        </p:nvSpPr>
        <p:spPr>
          <a:xfrm>
            <a:off x="7767138" y="49172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3"/>
          <p:cNvSpPr/>
          <p:nvPr/>
        </p:nvSpPr>
        <p:spPr>
          <a:xfrm>
            <a:off x="4189763" y="41071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3"/>
          <p:cNvSpPr/>
          <p:nvPr/>
        </p:nvSpPr>
        <p:spPr>
          <a:xfrm>
            <a:off x="8368663" y="268525"/>
            <a:ext cx="256800" cy="256800"/>
          </a:xfrm>
          <a:prstGeom prst="donut">
            <a:avLst>
              <a:gd fmla="val 242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"/>
          <p:cNvSpPr/>
          <p:nvPr/>
        </p:nvSpPr>
        <p:spPr>
          <a:xfrm>
            <a:off x="4744300" y="41272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3"/>
          <p:cNvSpPr/>
          <p:nvPr/>
        </p:nvSpPr>
        <p:spPr>
          <a:xfrm>
            <a:off x="5159950" y="46045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3"/>
          <p:cNvSpPr/>
          <p:nvPr/>
        </p:nvSpPr>
        <p:spPr>
          <a:xfrm>
            <a:off x="4486200" y="46686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3"/>
          <p:cNvSpPr/>
          <p:nvPr/>
        </p:nvSpPr>
        <p:spPr>
          <a:xfrm>
            <a:off x="2379363" y="47970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"/>
          <p:cNvSpPr/>
          <p:nvPr/>
        </p:nvSpPr>
        <p:spPr>
          <a:xfrm>
            <a:off x="3331463" y="475685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3"/>
          <p:cNvSpPr/>
          <p:nvPr/>
        </p:nvSpPr>
        <p:spPr>
          <a:xfrm>
            <a:off x="5694850" y="4885200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3"/>
          <p:cNvSpPr/>
          <p:nvPr/>
        </p:nvSpPr>
        <p:spPr>
          <a:xfrm>
            <a:off x="6202738" y="3494275"/>
            <a:ext cx="88200" cy="88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"/>
          <p:cNvSpPr/>
          <p:nvPr/>
        </p:nvSpPr>
        <p:spPr>
          <a:xfrm>
            <a:off x="8625475" y="252675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"/>
          <p:cNvSpPr/>
          <p:nvPr/>
        </p:nvSpPr>
        <p:spPr>
          <a:xfrm>
            <a:off x="3011863" y="204475"/>
            <a:ext cx="256800" cy="256800"/>
          </a:xfrm>
          <a:prstGeom prst="donut">
            <a:avLst>
              <a:gd fmla="val 242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"/>
          <p:cNvSpPr/>
          <p:nvPr/>
        </p:nvSpPr>
        <p:spPr>
          <a:xfrm rot="2700000">
            <a:off x="823945" y="922321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"/>
          <p:cNvSpPr/>
          <p:nvPr/>
        </p:nvSpPr>
        <p:spPr>
          <a:xfrm>
            <a:off x="7855338" y="34009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"/>
          <p:cNvSpPr/>
          <p:nvPr/>
        </p:nvSpPr>
        <p:spPr>
          <a:xfrm>
            <a:off x="72250" y="153185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"/>
          <p:cNvSpPr/>
          <p:nvPr/>
        </p:nvSpPr>
        <p:spPr>
          <a:xfrm>
            <a:off x="316725" y="187225"/>
            <a:ext cx="256800" cy="256800"/>
          </a:xfrm>
          <a:prstGeom prst="donut">
            <a:avLst>
              <a:gd fmla="val 24249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"/>
          <p:cNvSpPr/>
          <p:nvPr/>
        </p:nvSpPr>
        <p:spPr>
          <a:xfrm>
            <a:off x="1748600" y="5628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"/>
          <p:cNvSpPr/>
          <p:nvPr/>
        </p:nvSpPr>
        <p:spPr>
          <a:xfrm>
            <a:off x="3796775" y="3528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"/>
          <p:cNvSpPr/>
          <p:nvPr/>
        </p:nvSpPr>
        <p:spPr>
          <a:xfrm>
            <a:off x="2874300" y="144107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"/>
          <p:cNvSpPr/>
          <p:nvPr/>
        </p:nvSpPr>
        <p:spPr>
          <a:xfrm>
            <a:off x="3456625" y="178867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3"/>
          <p:cNvSpPr/>
          <p:nvPr/>
        </p:nvSpPr>
        <p:spPr>
          <a:xfrm>
            <a:off x="4486200" y="1379438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5491750" y="8207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"/>
          <p:cNvSpPr/>
          <p:nvPr/>
        </p:nvSpPr>
        <p:spPr>
          <a:xfrm>
            <a:off x="6523725" y="1109513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3"/>
          <p:cNvSpPr/>
          <p:nvPr/>
        </p:nvSpPr>
        <p:spPr>
          <a:xfrm>
            <a:off x="1748588" y="39919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3"/>
          <p:cNvSpPr/>
          <p:nvPr/>
        </p:nvSpPr>
        <p:spPr>
          <a:xfrm>
            <a:off x="550463" y="34009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3"/>
          <p:cNvSpPr/>
          <p:nvPr/>
        </p:nvSpPr>
        <p:spPr>
          <a:xfrm rot="2700000">
            <a:off x="4386320" y="3492096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3"/>
          <p:cNvSpPr/>
          <p:nvPr/>
        </p:nvSpPr>
        <p:spPr>
          <a:xfrm>
            <a:off x="5159938" y="359627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3"/>
          <p:cNvSpPr/>
          <p:nvPr/>
        </p:nvSpPr>
        <p:spPr>
          <a:xfrm>
            <a:off x="3544813" y="36389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"/>
          <p:cNvSpPr/>
          <p:nvPr/>
        </p:nvSpPr>
        <p:spPr>
          <a:xfrm>
            <a:off x="2962488" y="43879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"/>
          <p:cNvSpPr/>
          <p:nvPr/>
        </p:nvSpPr>
        <p:spPr>
          <a:xfrm rot="2700000">
            <a:off x="8491970" y="922321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3"/>
          <p:cNvSpPr/>
          <p:nvPr/>
        </p:nvSpPr>
        <p:spPr>
          <a:xfrm>
            <a:off x="8243225" y="2142900"/>
            <a:ext cx="256800" cy="256800"/>
          </a:xfrm>
          <a:prstGeom prst="donut">
            <a:avLst>
              <a:gd fmla="val 24249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"/>
          <p:cNvSpPr/>
          <p:nvPr/>
        </p:nvSpPr>
        <p:spPr>
          <a:xfrm>
            <a:off x="8090825" y="92225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"/>
          <p:cNvSpPr/>
          <p:nvPr/>
        </p:nvSpPr>
        <p:spPr>
          <a:xfrm>
            <a:off x="7320750" y="117365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"/>
          <p:cNvSpPr/>
          <p:nvPr/>
        </p:nvSpPr>
        <p:spPr>
          <a:xfrm>
            <a:off x="8243213" y="434775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"/>
          <p:cNvSpPr/>
          <p:nvPr/>
        </p:nvSpPr>
        <p:spPr>
          <a:xfrm>
            <a:off x="7604538" y="41953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"/>
          <p:cNvSpPr/>
          <p:nvPr/>
        </p:nvSpPr>
        <p:spPr>
          <a:xfrm>
            <a:off x="5400850" y="41953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"/>
          <p:cNvSpPr/>
          <p:nvPr/>
        </p:nvSpPr>
        <p:spPr>
          <a:xfrm>
            <a:off x="922225" y="469275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"/>
          <p:cNvSpPr/>
          <p:nvPr/>
        </p:nvSpPr>
        <p:spPr>
          <a:xfrm>
            <a:off x="5491738" y="990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"/>
          <p:cNvSpPr/>
          <p:nvPr/>
        </p:nvSpPr>
        <p:spPr>
          <a:xfrm>
            <a:off x="6523713" y="48329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4"/>
          <p:cNvGrpSpPr/>
          <p:nvPr/>
        </p:nvGrpSpPr>
        <p:grpSpPr>
          <a:xfrm>
            <a:off x="176488" y="123164"/>
            <a:ext cx="8922050" cy="4986586"/>
            <a:chOff x="176488" y="123164"/>
            <a:chExt cx="8922050" cy="4986586"/>
          </a:xfrm>
        </p:grpSpPr>
        <p:sp>
          <p:nvSpPr>
            <p:cNvPr id="201" name="Google Shape;201;p4"/>
            <p:cNvSpPr/>
            <p:nvPr/>
          </p:nvSpPr>
          <p:spPr>
            <a:xfrm>
              <a:off x="296775" y="16361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4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3082938" y="898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4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1973175" y="236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1561150" y="20734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4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4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4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4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4"/>
            <p:cNvSpPr/>
            <p:nvPr/>
          </p:nvSpPr>
          <p:spPr>
            <a:xfrm rot="2700000">
              <a:off x="5253770" y="1845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4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4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4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4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6876825" y="580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1272388" y="42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550463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4"/>
            <p:cNvSpPr/>
            <p:nvPr/>
          </p:nvSpPr>
          <p:spPr>
            <a:xfrm rot="2700000">
              <a:off x="43863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4324888" y="19730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1563613" y="5021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5159938" y="35962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2625313" y="2788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4"/>
            <p:cNvSpPr/>
            <p:nvPr/>
          </p:nvSpPr>
          <p:spPr>
            <a:xfrm rot="2700000">
              <a:off x="7128357" y="2596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5724363" y="22832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7176438" y="1636088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4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4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4"/>
            <p:cNvSpPr/>
            <p:nvPr/>
          </p:nvSpPr>
          <p:spPr>
            <a:xfrm>
              <a:off x="6353913" y="2195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4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6855338" y="2887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4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4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4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4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4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4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7513325" y="3029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4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7550500" y="23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4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4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4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4"/>
            <p:cNvSpPr/>
            <p:nvPr/>
          </p:nvSpPr>
          <p:spPr>
            <a:xfrm>
              <a:off x="72884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4"/>
            <p:cNvSpPr/>
            <p:nvPr/>
          </p:nvSpPr>
          <p:spPr>
            <a:xfrm>
              <a:off x="7252638" y="50054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7252638" y="372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4"/>
            <p:cNvSpPr/>
            <p:nvPr/>
          </p:nvSpPr>
          <p:spPr>
            <a:xfrm>
              <a:off x="6652163" y="42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4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4"/>
            <p:cNvSpPr/>
            <p:nvPr/>
          </p:nvSpPr>
          <p:spPr>
            <a:xfrm>
              <a:off x="7604538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4"/>
            <p:cNvSpPr/>
            <p:nvPr/>
          </p:nvSpPr>
          <p:spPr>
            <a:xfrm rot="2700000">
              <a:off x="18687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4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4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4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4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4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4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4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4"/>
            <p:cNvSpPr/>
            <p:nvPr/>
          </p:nvSpPr>
          <p:spPr>
            <a:xfrm>
              <a:off x="4656088" y="2113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4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4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4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4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4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4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4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4"/>
            <p:cNvSpPr/>
            <p:nvPr/>
          </p:nvSpPr>
          <p:spPr>
            <a:xfrm>
              <a:off x="1809850" y="15973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1" name="Google Shape;321;p4"/>
          <p:cNvSpPr/>
          <p:nvPr/>
        </p:nvSpPr>
        <p:spPr>
          <a:xfrm>
            <a:off x="2391150" y="779400"/>
            <a:ext cx="4361700" cy="4364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4"/>
          <p:cNvSpPr txBox="1"/>
          <p:nvPr>
            <p:ph idx="1" type="body"/>
          </p:nvPr>
        </p:nvSpPr>
        <p:spPr>
          <a:xfrm>
            <a:off x="2671000" y="1299400"/>
            <a:ext cx="3802200" cy="3505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Char char="⦿"/>
              <a:defRPr sz="2400">
                <a:solidFill>
                  <a:schemeClr val="dk1"/>
                </a:solidFill>
              </a:defRPr>
            </a:lvl1pPr>
            <a:lvl2pPr indent="-381000" lvl="1" marL="9144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⊙"/>
              <a:defRPr sz="2400">
                <a:solidFill>
                  <a:schemeClr val="dk1"/>
                </a:solidFill>
              </a:defRPr>
            </a:lvl2pPr>
            <a:lvl3pPr indent="-381000" lvl="2" marL="13716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81000" lvl="3" marL="18288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 sz="2400">
                <a:solidFill>
                  <a:schemeClr val="dk1"/>
                </a:solidFill>
              </a:defRPr>
            </a:lvl4pPr>
            <a:lvl5pPr indent="-381000" lvl="4" marL="22860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5pPr>
            <a:lvl6pPr indent="-381000" lvl="5" marL="27432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6pPr>
            <a:lvl7pPr indent="-381000" lvl="6" marL="32004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 sz="2400">
                <a:solidFill>
                  <a:schemeClr val="dk1"/>
                </a:solidFill>
              </a:defRPr>
            </a:lvl7pPr>
            <a:lvl8pPr indent="-381000" lvl="7" marL="365760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8pPr>
            <a:lvl9pPr indent="-381000" lvl="8" marL="4114800" rtl="0" algn="ctr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23" name="Google Shape;323;p4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4" name="Google Shape;324;p4"/>
          <p:cNvSpPr/>
          <p:nvPr/>
        </p:nvSpPr>
        <p:spPr>
          <a:xfrm rot="2700000">
            <a:off x="4112944" y="318474"/>
            <a:ext cx="918107" cy="918107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" name="Google Shape;326;p5"/>
          <p:cNvGrpSpPr/>
          <p:nvPr/>
        </p:nvGrpSpPr>
        <p:grpSpPr>
          <a:xfrm>
            <a:off x="176488" y="99025"/>
            <a:ext cx="8922050" cy="4994575"/>
            <a:chOff x="176488" y="99025"/>
            <a:chExt cx="8922050" cy="4994575"/>
          </a:xfrm>
        </p:grpSpPr>
        <p:sp>
          <p:nvSpPr>
            <p:cNvPr id="327" name="Google Shape;327;p5"/>
            <p:cNvSpPr/>
            <p:nvPr/>
          </p:nvSpPr>
          <p:spPr>
            <a:xfrm>
              <a:off x="296775" y="16361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5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5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5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5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5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5"/>
            <p:cNvSpPr/>
            <p:nvPr/>
          </p:nvSpPr>
          <p:spPr>
            <a:xfrm>
              <a:off x="2114650" y="15211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5"/>
            <p:cNvSpPr/>
            <p:nvPr/>
          </p:nvSpPr>
          <p:spPr>
            <a:xfrm>
              <a:off x="2125575" y="236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5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1561150" y="20734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5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5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5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5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5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5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5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5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6943550" y="65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5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5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5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5"/>
            <p:cNvSpPr/>
            <p:nvPr/>
          </p:nvSpPr>
          <p:spPr>
            <a:xfrm>
              <a:off x="1261463" y="438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5"/>
            <p:cNvSpPr/>
            <p:nvPr/>
          </p:nvSpPr>
          <p:spPr>
            <a:xfrm>
              <a:off x="550463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5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5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5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5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5"/>
            <p:cNvSpPr/>
            <p:nvPr/>
          </p:nvSpPr>
          <p:spPr>
            <a:xfrm rot="2700000">
              <a:off x="43863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5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5"/>
            <p:cNvSpPr/>
            <p:nvPr/>
          </p:nvSpPr>
          <p:spPr>
            <a:xfrm>
              <a:off x="4324888" y="19730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5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5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5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5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5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5"/>
            <p:cNvSpPr/>
            <p:nvPr/>
          </p:nvSpPr>
          <p:spPr>
            <a:xfrm>
              <a:off x="5159938" y="35962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5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5"/>
            <p:cNvSpPr/>
            <p:nvPr/>
          </p:nvSpPr>
          <p:spPr>
            <a:xfrm>
              <a:off x="2625313" y="2788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5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5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5724363" y="22832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6353913" y="2195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5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5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5"/>
            <p:cNvSpPr/>
            <p:nvPr/>
          </p:nvSpPr>
          <p:spPr>
            <a:xfrm>
              <a:off x="6855338" y="2887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5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5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5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5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5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5"/>
            <p:cNvSpPr/>
            <p:nvPr/>
          </p:nvSpPr>
          <p:spPr>
            <a:xfrm>
              <a:off x="7705775" y="3029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5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5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5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5"/>
            <p:cNvSpPr/>
            <p:nvPr/>
          </p:nvSpPr>
          <p:spPr>
            <a:xfrm>
              <a:off x="7626700" y="23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5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5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5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5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5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5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5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5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5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5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5"/>
            <p:cNvSpPr/>
            <p:nvPr/>
          </p:nvSpPr>
          <p:spPr>
            <a:xfrm>
              <a:off x="6668213" y="4452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5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5"/>
            <p:cNvSpPr/>
            <p:nvPr/>
          </p:nvSpPr>
          <p:spPr>
            <a:xfrm>
              <a:off x="7705763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5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5"/>
            <p:cNvSpPr/>
            <p:nvPr/>
          </p:nvSpPr>
          <p:spPr>
            <a:xfrm rot="2700000">
              <a:off x="19449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5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5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5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5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5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5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5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5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5"/>
            <p:cNvSpPr/>
            <p:nvPr/>
          </p:nvSpPr>
          <p:spPr>
            <a:xfrm>
              <a:off x="5491738" y="99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5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5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5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5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5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5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5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5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5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0" name="Google Shape;450;p5"/>
          <p:cNvSpPr/>
          <p:nvPr/>
        </p:nvSpPr>
        <p:spPr>
          <a:xfrm>
            <a:off x="0" y="779400"/>
            <a:ext cx="7585200" cy="358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5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52" name="Google Shape;452;p5"/>
          <p:cNvSpPr txBox="1"/>
          <p:nvPr>
            <p:ph idx="1" type="body"/>
          </p:nvPr>
        </p:nvSpPr>
        <p:spPr>
          <a:xfrm>
            <a:off x="779700" y="1616144"/>
            <a:ext cx="6025800" cy="242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⦿"/>
              <a:defRPr/>
            </a:lvl1pPr>
            <a:lvl2pPr indent="-342900" lvl="1" marL="914400" rtl="0">
              <a:spcBef>
                <a:spcPts val="1000"/>
              </a:spcBef>
              <a:spcAft>
                <a:spcPts val="0"/>
              </a:spcAft>
              <a:buSzPts val="1800"/>
              <a:buChar char="⊙"/>
              <a:defRPr/>
            </a:lvl2pPr>
            <a:lvl3pPr indent="-342900" lvl="2" marL="1371600" rtl="0">
              <a:spcBef>
                <a:spcPts val="1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1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1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1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1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1000"/>
              </a:spcBef>
              <a:spcAft>
                <a:spcPts val="1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53" name="Google Shape;453;p5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4" name="Google Shape;454;p5"/>
          <p:cNvSpPr/>
          <p:nvPr/>
        </p:nvSpPr>
        <p:spPr>
          <a:xfrm rot="2700000">
            <a:off x="426614" y="1198842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6"/>
          <p:cNvGrpSpPr/>
          <p:nvPr/>
        </p:nvGrpSpPr>
        <p:grpSpPr>
          <a:xfrm>
            <a:off x="176488" y="99025"/>
            <a:ext cx="8922050" cy="4994575"/>
            <a:chOff x="176488" y="99025"/>
            <a:chExt cx="8922050" cy="4994575"/>
          </a:xfrm>
        </p:grpSpPr>
        <p:sp>
          <p:nvSpPr>
            <p:cNvPr id="457" name="Google Shape;457;p6"/>
            <p:cNvSpPr/>
            <p:nvPr/>
          </p:nvSpPr>
          <p:spPr>
            <a:xfrm>
              <a:off x="296775" y="16361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6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6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6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6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6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6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6"/>
            <p:cNvSpPr/>
            <p:nvPr/>
          </p:nvSpPr>
          <p:spPr>
            <a:xfrm>
              <a:off x="2114650" y="15211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6"/>
            <p:cNvSpPr/>
            <p:nvPr/>
          </p:nvSpPr>
          <p:spPr>
            <a:xfrm>
              <a:off x="2125575" y="236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1561150" y="20734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6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6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6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6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6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6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6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6"/>
            <p:cNvSpPr/>
            <p:nvPr/>
          </p:nvSpPr>
          <p:spPr>
            <a:xfrm>
              <a:off x="6943550" y="65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6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6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6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6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6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6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6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6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6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6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6"/>
            <p:cNvSpPr/>
            <p:nvPr/>
          </p:nvSpPr>
          <p:spPr>
            <a:xfrm>
              <a:off x="1261463" y="438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6"/>
            <p:cNvSpPr/>
            <p:nvPr/>
          </p:nvSpPr>
          <p:spPr>
            <a:xfrm>
              <a:off x="550463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6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6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6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6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6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6"/>
            <p:cNvSpPr/>
            <p:nvPr/>
          </p:nvSpPr>
          <p:spPr>
            <a:xfrm rot="2700000">
              <a:off x="43863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6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6"/>
            <p:cNvSpPr/>
            <p:nvPr/>
          </p:nvSpPr>
          <p:spPr>
            <a:xfrm>
              <a:off x="4324888" y="19730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6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6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6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6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6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6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6"/>
            <p:cNvSpPr/>
            <p:nvPr/>
          </p:nvSpPr>
          <p:spPr>
            <a:xfrm>
              <a:off x="5159938" y="35962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6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6"/>
            <p:cNvSpPr/>
            <p:nvPr/>
          </p:nvSpPr>
          <p:spPr>
            <a:xfrm>
              <a:off x="2625313" y="2788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6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6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6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6"/>
            <p:cNvSpPr/>
            <p:nvPr/>
          </p:nvSpPr>
          <p:spPr>
            <a:xfrm>
              <a:off x="5724363" y="22832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6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6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6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6"/>
            <p:cNvSpPr/>
            <p:nvPr/>
          </p:nvSpPr>
          <p:spPr>
            <a:xfrm>
              <a:off x="6353913" y="2195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6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6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6"/>
            <p:cNvSpPr/>
            <p:nvPr/>
          </p:nvSpPr>
          <p:spPr>
            <a:xfrm>
              <a:off x="6855338" y="2887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6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6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6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6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6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6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6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6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6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6"/>
            <p:cNvSpPr/>
            <p:nvPr/>
          </p:nvSpPr>
          <p:spPr>
            <a:xfrm>
              <a:off x="7705775" y="3029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6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6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6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6"/>
            <p:cNvSpPr/>
            <p:nvPr/>
          </p:nvSpPr>
          <p:spPr>
            <a:xfrm>
              <a:off x="7626700" y="23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6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6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6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6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6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6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6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6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6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6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6"/>
            <p:cNvSpPr/>
            <p:nvPr/>
          </p:nvSpPr>
          <p:spPr>
            <a:xfrm>
              <a:off x="6668213" y="4452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6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6"/>
            <p:cNvSpPr/>
            <p:nvPr/>
          </p:nvSpPr>
          <p:spPr>
            <a:xfrm>
              <a:off x="7705763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6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6"/>
            <p:cNvSpPr/>
            <p:nvPr/>
          </p:nvSpPr>
          <p:spPr>
            <a:xfrm rot="2700000">
              <a:off x="19449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6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6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6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6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6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6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6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6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6"/>
            <p:cNvSpPr/>
            <p:nvPr/>
          </p:nvSpPr>
          <p:spPr>
            <a:xfrm>
              <a:off x="5491738" y="99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6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6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6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6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6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6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6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6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6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0" name="Google Shape;580;p6"/>
          <p:cNvSpPr/>
          <p:nvPr/>
        </p:nvSpPr>
        <p:spPr>
          <a:xfrm>
            <a:off x="0" y="779400"/>
            <a:ext cx="7585200" cy="358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6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582" name="Google Shape;582;p6"/>
          <p:cNvSpPr txBox="1"/>
          <p:nvPr>
            <p:ph idx="1" type="body"/>
          </p:nvPr>
        </p:nvSpPr>
        <p:spPr>
          <a:xfrm>
            <a:off x="784600" y="1616150"/>
            <a:ext cx="2854500" cy="2410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⦿"/>
              <a:defRPr sz="1600"/>
            </a:lvl1pPr>
            <a:lvl2pPr indent="-330200" lvl="1" marL="914400" rtl="0">
              <a:spcBef>
                <a:spcPts val="1000"/>
              </a:spcBef>
              <a:spcAft>
                <a:spcPts val="0"/>
              </a:spcAft>
              <a:buSzPts val="1600"/>
              <a:buChar char="⊙"/>
              <a:defRPr sz="1600"/>
            </a:lvl2pPr>
            <a:lvl3pPr indent="-330200" lvl="2" marL="1371600" rtl="0">
              <a:spcBef>
                <a:spcPts val="10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10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10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10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10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10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1000"/>
              </a:spcBef>
              <a:spcAft>
                <a:spcPts val="10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83" name="Google Shape;583;p6"/>
          <p:cNvSpPr txBox="1"/>
          <p:nvPr>
            <p:ph idx="2" type="body"/>
          </p:nvPr>
        </p:nvSpPr>
        <p:spPr>
          <a:xfrm>
            <a:off x="3950997" y="1616150"/>
            <a:ext cx="2854500" cy="2410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⦿"/>
              <a:defRPr sz="1600"/>
            </a:lvl1pPr>
            <a:lvl2pPr indent="-330200" lvl="1" marL="914400" rtl="0">
              <a:spcBef>
                <a:spcPts val="1000"/>
              </a:spcBef>
              <a:spcAft>
                <a:spcPts val="0"/>
              </a:spcAft>
              <a:buSzPts val="1600"/>
              <a:buChar char="⊙"/>
              <a:defRPr sz="1600"/>
            </a:lvl2pPr>
            <a:lvl3pPr indent="-330200" lvl="2" marL="1371600" rtl="0">
              <a:spcBef>
                <a:spcPts val="10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10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10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10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10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10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1000"/>
              </a:spcBef>
              <a:spcAft>
                <a:spcPts val="10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84" name="Google Shape;584;p6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85" name="Google Shape;585;p6"/>
          <p:cNvSpPr/>
          <p:nvPr/>
        </p:nvSpPr>
        <p:spPr>
          <a:xfrm rot="2700000">
            <a:off x="426614" y="1198842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7" name="Google Shape;587;p7"/>
          <p:cNvGrpSpPr/>
          <p:nvPr/>
        </p:nvGrpSpPr>
        <p:grpSpPr>
          <a:xfrm>
            <a:off x="176488" y="99025"/>
            <a:ext cx="8922050" cy="4994575"/>
            <a:chOff x="176488" y="99025"/>
            <a:chExt cx="8922050" cy="4994575"/>
          </a:xfrm>
        </p:grpSpPr>
        <p:sp>
          <p:nvSpPr>
            <p:cNvPr id="588" name="Google Shape;588;p7"/>
            <p:cNvSpPr/>
            <p:nvPr/>
          </p:nvSpPr>
          <p:spPr>
            <a:xfrm>
              <a:off x="296775" y="16361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7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7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7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7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7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7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7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7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7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7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7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7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7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7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7"/>
            <p:cNvSpPr/>
            <p:nvPr/>
          </p:nvSpPr>
          <p:spPr>
            <a:xfrm>
              <a:off x="2114650" y="15211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7"/>
            <p:cNvSpPr/>
            <p:nvPr/>
          </p:nvSpPr>
          <p:spPr>
            <a:xfrm>
              <a:off x="2125575" y="236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7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7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7"/>
            <p:cNvSpPr/>
            <p:nvPr/>
          </p:nvSpPr>
          <p:spPr>
            <a:xfrm>
              <a:off x="1561150" y="20734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7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7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7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7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7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7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7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7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7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7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7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7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7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7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7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7"/>
            <p:cNvSpPr/>
            <p:nvPr/>
          </p:nvSpPr>
          <p:spPr>
            <a:xfrm>
              <a:off x="6943550" y="65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7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7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7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7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7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7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7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7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7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7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7"/>
            <p:cNvSpPr/>
            <p:nvPr/>
          </p:nvSpPr>
          <p:spPr>
            <a:xfrm>
              <a:off x="1261463" y="438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7"/>
            <p:cNvSpPr/>
            <p:nvPr/>
          </p:nvSpPr>
          <p:spPr>
            <a:xfrm>
              <a:off x="550463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7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7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7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7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7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7"/>
            <p:cNvSpPr/>
            <p:nvPr/>
          </p:nvSpPr>
          <p:spPr>
            <a:xfrm rot="2700000">
              <a:off x="43863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7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7"/>
            <p:cNvSpPr/>
            <p:nvPr/>
          </p:nvSpPr>
          <p:spPr>
            <a:xfrm>
              <a:off x="4324888" y="19730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7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7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7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7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7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7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7"/>
            <p:cNvSpPr/>
            <p:nvPr/>
          </p:nvSpPr>
          <p:spPr>
            <a:xfrm>
              <a:off x="5159938" y="35962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7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7"/>
            <p:cNvSpPr/>
            <p:nvPr/>
          </p:nvSpPr>
          <p:spPr>
            <a:xfrm>
              <a:off x="2625313" y="2788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7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7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7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7"/>
            <p:cNvSpPr/>
            <p:nvPr/>
          </p:nvSpPr>
          <p:spPr>
            <a:xfrm>
              <a:off x="5724363" y="22832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7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7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7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7"/>
            <p:cNvSpPr/>
            <p:nvPr/>
          </p:nvSpPr>
          <p:spPr>
            <a:xfrm>
              <a:off x="6353913" y="2195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7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7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7"/>
            <p:cNvSpPr/>
            <p:nvPr/>
          </p:nvSpPr>
          <p:spPr>
            <a:xfrm>
              <a:off x="6855338" y="2887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7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7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7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7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7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7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7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7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7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7"/>
            <p:cNvSpPr/>
            <p:nvPr/>
          </p:nvSpPr>
          <p:spPr>
            <a:xfrm>
              <a:off x="7705775" y="3029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7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7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7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7"/>
            <p:cNvSpPr/>
            <p:nvPr/>
          </p:nvSpPr>
          <p:spPr>
            <a:xfrm>
              <a:off x="7626700" y="23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7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7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7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7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7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7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7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7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7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7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7"/>
            <p:cNvSpPr/>
            <p:nvPr/>
          </p:nvSpPr>
          <p:spPr>
            <a:xfrm>
              <a:off x="6668213" y="4452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7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7"/>
            <p:cNvSpPr/>
            <p:nvPr/>
          </p:nvSpPr>
          <p:spPr>
            <a:xfrm>
              <a:off x="7705763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7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7"/>
            <p:cNvSpPr/>
            <p:nvPr/>
          </p:nvSpPr>
          <p:spPr>
            <a:xfrm rot="2700000">
              <a:off x="19449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7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7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7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7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7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7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7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7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7"/>
            <p:cNvSpPr/>
            <p:nvPr/>
          </p:nvSpPr>
          <p:spPr>
            <a:xfrm>
              <a:off x="5491738" y="99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7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7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7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7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7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7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7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7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7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1" name="Google Shape;711;p7"/>
          <p:cNvSpPr/>
          <p:nvPr/>
        </p:nvSpPr>
        <p:spPr>
          <a:xfrm>
            <a:off x="0" y="779400"/>
            <a:ext cx="7585200" cy="358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7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713" name="Google Shape;713;p7"/>
          <p:cNvSpPr txBox="1"/>
          <p:nvPr>
            <p:ph idx="1" type="body"/>
          </p:nvPr>
        </p:nvSpPr>
        <p:spPr>
          <a:xfrm>
            <a:off x="784600" y="1616150"/>
            <a:ext cx="1838700" cy="24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 sz="1400"/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⊙"/>
              <a:defRPr sz="1400"/>
            </a:lvl2pPr>
            <a:lvl3pPr indent="-317500" lvl="2" marL="1371600" rtl="0">
              <a:spcBef>
                <a:spcPts val="100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100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1000"/>
              </a:spcBef>
              <a:spcAft>
                <a:spcPts val="100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14" name="Google Shape;714;p7"/>
          <p:cNvSpPr txBox="1"/>
          <p:nvPr>
            <p:ph idx="2" type="body"/>
          </p:nvPr>
        </p:nvSpPr>
        <p:spPr>
          <a:xfrm>
            <a:off x="2875699" y="1616150"/>
            <a:ext cx="1838700" cy="24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 sz="1400"/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⊙"/>
              <a:defRPr sz="1400"/>
            </a:lvl2pPr>
            <a:lvl3pPr indent="-317500" lvl="2" marL="1371600" rtl="0">
              <a:spcBef>
                <a:spcPts val="100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100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1000"/>
              </a:spcBef>
              <a:spcAft>
                <a:spcPts val="100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15" name="Google Shape;715;p7"/>
          <p:cNvSpPr txBox="1"/>
          <p:nvPr>
            <p:ph idx="3" type="body"/>
          </p:nvPr>
        </p:nvSpPr>
        <p:spPr>
          <a:xfrm>
            <a:off x="4966799" y="1616150"/>
            <a:ext cx="1838700" cy="24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⦿"/>
              <a:defRPr sz="1400"/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⊙"/>
              <a:defRPr sz="1400"/>
            </a:lvl2pPr>
            <a:lvl3pPr indent="-317500" lvl="2" marL="1371600" rtl="0">
              <a:spcBef>
                <a:spcPts val="100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100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100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1000"/>
              </a:spcBef>
              <a:spcAft>
                <a:spcPts val="100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16" name="Google Shape;716;p7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7" name="Google Shape;717;p7"/>
          <p:cNvSpPr/>
          <p:nvPr/>
        </p:nvSpPr>
        <p:spPr>
          <a:xfrm rot="2700000">
            <a:off x="426614" y="1198842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9" name="Google Shape;719;p8"/>
          <p:cNvGrpSpPr/>
          <p:nvPr/>
        </p:nvGrpSpPr>
        <p:grpSpPr>
          <a:xfrm>
            <a:off x="176488" y="99025"/>
            <a:ext cx="8922050" cy="4994575"/>
            <a:chOff x="176488" y="99025"/>
            <a:chExt cx="8922050" cy="4994575"/>
          </a:xfrm>
        </p:grpSpPr>
        <p:sp>
          <p:nvSpPr>
            <p:cNvPr id="720" name="Google Shape;720;p8"/>
            <p:cNvSpPr/>
            <p:nvPr/>
          </p:nvSpPr>
          <p:spPr>
            <a:xfrm>
              <a:off x="296775" y="16361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8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8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8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8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8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8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8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8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8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8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8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8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8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8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8"/>
            <p:cNvSpPr/>
            <p:nvPr/>
          </p:nvSpPr>
          <p:spPr>
            <a:xfrm>
              <a:off x="2114650" y="15211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8"/>
            <p:cNvSpPr/>
            <p:nvPr/>
          </p:nvSpPr>
          <p:spPr>
            <a:xfrm>
              <a:off x="2125575" y="236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8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8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8"/>
            <p:cNvSpPr/>
            <p:nvPr/>
          </p:nvSpPr>
          <p:spPr>
            <a:xfrm>
              <a:off x="1561150" y="20734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8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8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8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8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" name="Google Shape;744;p8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8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8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8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8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8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8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8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8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8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8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8"/>
            <p:cNvSpPr/>
            <p:nvPr/>
          </p:nvSpPr>
          <p:spPr>
            <a:xfrm>
              <a:off x="6943550" y="65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8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8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8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8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8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8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8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8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8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8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8"/>
            <p:cNvSpPr/>
            <p:nvPr/>
          </p:nvSpPr>
          <p:spPr>
            <a:xfrm>
              <a:off x="1261463" y="438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8"/>
            <p:cNvSpPr/>
            <p:nvPr/>
          </p:nvSpPr>
          <p:spPr>
            <a:xfrm>
              <a:off x="550463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8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8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8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8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8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8"/>
            <p:cNvSpPr/>
            <p:nvPr/>
          </p:nvSpPr>
          <p:spPr>
            <a:xfrm rot="2700000">
              <a:off x="43863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8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8"/>
            <p:cNvSpPr/>
            <p:nvPr/>
          </p:nvSpPr>
          <p:spPr>
            <a:xfrm>
              <a:off x="4324888" y="19730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8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8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8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8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8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8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8"/>
            <p:cNvSpPr/>
            <p:nvPr/>
          </p:nvSpPr>
          <p:spPr>
            <a:xfrm>
              <a:off x="5159938" y="35962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8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8"/>
            <p:cNvSpPr/>
            <p:nvPr/>
          </p:nvSpPr>
          <p:spPr>
            <a:xfrm>
              <a:off x="2625313" y="2788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8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8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8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8"/>
            <p:cNvSpPr/>
            <p:nvPr/>
          </p:nvSpPr>
          <p:spPr>
            <a:xfrm>
              <a:off x="5724363" y="22832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8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8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8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8"/>
            <p:cNvSpPr/>
            <p:nvPr/>
          </p:nvSpPr>
          <p:spPr>
            <a:xfrm>
              <a:off x="6353913" y="2195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8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8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8"/>
            <p:cNvSpPr/>
            <p:nvPr/>
          </p:nvSpPr>
          <p:spPr>
            <a:xfrm>
              <a:off x="6855338" y="2887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8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8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8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8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8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8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8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8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8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8"/>
            <p:cNvSpPr/>
            <p:nvPr/>
          </p:nvSpPr>
          <p:spPr>
            <a:xfrm>
              <a:off x="7705775" y="3029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8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8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8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8"/>
            <p:cNvSpPr/>
            <p:nvPr/>
          </p:nvSpPr>
          <p:spPr>
            <a:xfrm>
              <a:off x="7626700" y="23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8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8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8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8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8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8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8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8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8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8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8"/>
            <p:cNvSpPr/>
            <p:nvPr/>
          </p:nvSpPr>
          <p:spPr>
            <a:xfrm>
              <a:off x="6668213" y="4452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8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8"/>
            <p:cNvSpPr/>
            <p:nvPr/>
          </p:nvSpPr>
          <p:spPr>
            <a:xfrm>
              <a:off x="7705763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8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8"/>
            <p:cNvSpPr/>
            <p:nvPr/>
          </p:nvSpPr>
          <p:spPr>
            <a:xfrm rot="2700000">
              <a:off x="19449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8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8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8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8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" name="Google Shape;829;p8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8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8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8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8"/>
            <p:cNvSpPr/>
            <p:nvPr/>
          </p:nvSpPr>
          <p:spPr>
            <a:xfrm>
              <a:off x="5491738" y="99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8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8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8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8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8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8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8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" name="Google Shape;841;p8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" name="Google Shape;842;p8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3" name="Google Shape;843;p8"/>
          <p:cNvSpPr/>
          <p:nvPr/>
        </p:nvSpPr>
        <p:spPr>
          <a:xfrm>
            <a:off x="0" y="779400"/>
            <a:ext cx="7585200" cy="358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8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45" name="Google Shape;845;p8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46" name="Google Shape;846;p8"/>
          <p:cNvSpPr/>
          <p:nvPr/>
        </p:nvSpPr>
        <p:spPr>
          <a:xfrm rot="2700000">
            <a:off x="426614" y="1198842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lt1"/>
        </a:solidFill>
      </p:bgPr>
    </p:bg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9"/>
          <p:cNvSpPr txBox="1"/>
          <p:nvPr>
            <p:ph idx="1" type="body"/>
          </p:nvPr>
        </p:nvSpPr>
        <p:spPr>
          <a:xfrm>
            <a:off x="2031750" y="4406300"/>
            <a:ext cx="5080500" cy="302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100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849" name="Google Shape;849;p9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50" name="Google Shape;850;p9"/>
          <p:cNvSpPr/>
          <p:nvPr/>
        </p:nvSpPr>
        <p:spPr>
          <a:xfrm>
            <a:off x="296775" y="163610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9"/>
          <p:cNvSpPr/>
          <p:nvPr/>
        </p:nvSpPr>
        <p:spPr>
          <a:xfrm rot="2700000">
            <a:off x="682970" y="1969271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2" name="Google Shape;852;p9"/>
          <p:cNvSpPr/>
          <p:nvPr/>
        </p:nvSpPr>
        <p:spPr>
          <a:xfrm>
            <a:off x="316725" y="187225"/>
            <a:ext cx="256800" cy="256800"/>
          </a:xfrm>
          <a:prstGeom prst="donut">
            <a:avLst>
              <a:gd fmla="val 24249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3" name="Google Shape;853;p9"/>
          <p:cNvSpPr/>
          <p:nvPr/>
        </p:nvSpPr>
        <p:spPr>
          <a:xfrm>
            <a:off x="1836800" y="45202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9"/>
          <p:cNvSpPr/>
          <p:nvPr/>
        </p:nvSpPr>
        <p:spPr>
          <a:xfrm>
            <a:off x="1748600" y="12317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9"/>
          <p:cNvSpPr/>
          <p:nvPr/>
        </p:nvSpPr>
        <p:spPr>
          <a:xfrm>
            <a:off x="1320550" y="21137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9"/>
          <p:cNvSpPr/>
          <p:nvPr/>
        </p:nvSpPr>
        <p:spPr>
          <a:xfrm>
            <a:off x="979600" y="56282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9"/>
          <p:cNvSpPr/>
          <p:nvPr/>
        </p:nvSpPr>
        <p:spPr>
          <a:xfrm>
            <a:off x="561400" y="133952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9"/>
          <p:cNvSpPr/>
          <p:nvPr/>
        </p:nvSpPr>
        <p:spPr>
          <a:xfrm>
            <a:off x="1748600" y="5628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9" name="Google Shape;859;p9"/>
          <p:cNvSpPr/>
          <p:nvPr/>
        </p:nvSpPr>
        <p:spPr>
          <a:xfrm>
            <a:off x="1184200" y="170047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Google Shape;860;p9"/>
          <p:cNvSpPr/>
          <p:nvPr/>
        </p:nvSpPr>
        <p:spPr>
          <a:xfrm>
            <a:off x="264700" y="85022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9"/>
          <p:cNvSpPr/>
          <p:nvPr/>
        </p:nvSpPr>
        <p:spPr>
          <a:xfrm rot="2700000">
            <a:off x="2383745" y="184596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9"/>
          <p:cNvSpPr/>
          <p:nvPr/>
        </p:nvSpPr>
        <p:spPr>
          <a:xfrm>
            <a:off x="3796775" y="3528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3" name="Google Shape;863;p9"/>
          <p:cNvSpPr/>
          <p:nvPr/>
        </p:nvSpPr>
        <p:spPr>
          <a:xfrm rot="2700000">
            <a:off x="4759370" y="248646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4" name="Google Shape;864;p9"/>
          <p:cNvSpPr/>
          <p:nvPr/>
        </p:nvSpPr>
        <p:spPr>
          <a:xfrm>
            <a:off x="6499700" y="204475"/>
            <a:ext cx="256800" cy="256800"/>
          </a:xfrm>
          <a:prstGeom prst="donut">
            <a:avLst>
              <a:gd fmla="val 24249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p9"/>
          <p:cNvSpPr/>
          <p:nvPr/>
        </p:nvSpPr>
        <p:spPr>
          <a:xfrm>
            <a:off x="5847250" y="44102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6" name="Google Shape;866;p9"/>
          <p:cNvSpPr/>
          <p:nvPr/>
        </p:nvSpPr>
        <p:spPr>
          <a:xfrm>
            <a:off x="6876825" y="7325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7" name="Google Shape;867;p9"/>
          <p:cNvSpPr/>
          <p:nvPr/>
        </p:nvSpPr>
        <p:spPr>
          <a:xfrm>
            <a:off x="7320750" y="28877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9"/>
          <p:cNvSpPr/>
          <p:nvPr/>
        </p:nvSpPr>
        <p:spPr>
          <a:xfrm>
            <a:off x="682900" y="2807375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9"/>
          <p:cNvSpPr/>
          <p:nvPr/>
        </p:nvSpPr>
        <p:spPr>
          <a:xfrm>
            <a:off x="477088" y="4042900"/>
            <a:ext cx="256800" cy="256800"/>
          </a:xfrm>
          <a:prstGeom prst="donut">
            <a:avLst>
              <a:gd fmla="val 24249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9"/>
          <p:cNvSpPr/>
          <p:nvPr/>
        </p:nvSpPr>
        <p:spPr>
          <a:xfrm>
            <a:off x="1173263" y="332867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9"/>
          <p:cNvSpPr/>
          <p:nvPr/>
        </p:nvSpPr>
        <p:spPr>
          <a:xfrm>
            <a:off x="176488" y="46045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9"/>
          <p:cNvSpPr/>
          <p:nvPr/>
        </p:nvSpPr>
        <p:spPr>
          <a:xfrm>
            <a:off x="1272388" y="42997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9"/>
          <p:cNvSpPr/>
          <p:nvPr/>
        </p:nvSpPr>
        <p:spPr>
          <a:xfrm>
            <a:off x="550463" y="34009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9"/>
          <p:cNvSpPr/>
          <p:nvPr/>
        </p:nvSpPr>
        <p:spPr>
          <a:xfrm>
            <a:off x="401013" y="23339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9"/>
          <p:cNvSpPr/>
          <p:nvPr/>
        </p:nvSpPr>
        <p:spPr>
          <a:xfrm>
            <a:off x="1173263" y="376187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9"/>
          <p:cNvSpPr/>
          <p:nvPr/>
        </p:nvSpPr>
        <p:spPr>
          <a:xfrm>
            <a:off x="253763" y="2911625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9"/>
          <p:cNvSpPr/>
          <p:nvPr/>
        </p:nvSpPr>
        <p:spPr>
          <a:xfrm>
            <a:off x="8090813" y="38423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9"/>
          <p:cNvSpPr/>
          <p:nvPr/>
        </p:nvSpPr>
        <p:spPr>
          <a:xfrm>
            <a:off x="7601525" y="593575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9"/>
          <p:cNvSpPr/>
          <p:nvPr/>
        </p:nvSpPr>
        <p:spPr>
          <a:xfrm rot="2700000">
            <a:off x="8491970" y="922321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9"/>
          <p:cNvSpPr/>
          <p:nvPr/>
        </p:nvSpPr>
        <p:spPr>
          <a:xfrm>
            <a:off x="8243225" y="2142900"/>
            <a:ext cx="256800" cy="256800"/>
          </a:xfrm>
          <a:prstGeom prst="donut">
            <a:avLst>
              <a:gd fmla="val 24249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9"/>
          <p:cNvSpPr/>
          <p:nvPr/>
        </p:nvSpPr>
        <p:spPr>
          <a:xfrm>
            <a:off x="8090825" y="13313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2" name="Google Shape;882;p9"/>
          <p:cNvSpPr/>
          <p:nvPr/>
        </p:nvSpPr>
        <p:spPr>
          <a:xfrm>
            <a:off x="8179025" y="28876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9"/>
          <p:cNvSpPr/>
          <p:nvPr/>
        </p:nvSpPr>
        <p:spPr>
          <a:xfrm>
            <a:off x="8090825" y="92225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4" name="Google Shape;884;p9"/>
          <p:cNvSpPr/>
          <p:nvPr/>
        </p:nvSpPr>
        <p:spPr>
          <a:xfrm>
            <a:off x="7855350" y="17243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5" name="Google Shape;885;p9"/>
          <p:cNvSpPr/>
          <p:nvPr/>
        </p:nvSpPr>
        <p:spPr>
          <a:xfrm>
            <a:off x="8884925" y="12189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9"/>
          <p:cNvSpPr/>
          <p:nvPr/>
        </p:nvSpPr>
        <p:spPr>
          <a:xfrm>
            <a:off x="8596150" y="174035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9"/>
          <p:cNvSpPr/>
          <p:nvPr/>
        </p:nvSpPr>
        <p:spPr>
          <a:xfrm>
            <a:off x="8243213" y="434775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9"/>
          <p:cNvSpPr/>
          <p:nvPr/>
        </p:nvSpPr>
        <p:spPr>
          <a:xfrm rot="2700000">
            <a:off x="8491957" y="3296746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9"/>
          <p:cNvSpPr/>
          <p:nvPr/>
        </p:nvSpPr>
        <p:spPr>
          <a:xfrm>
            <a:off x="7136013" y="4435950"/>
            <a:ext cx="256800" cy="256800"/>
          </a:xfrm>
          <a:prstGeom prst="donut">
            <a:avLst>
              <a:gd fmla="val 24249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9"/>
          <p:cNvSpPr/>
          <p:nvPr/>
        </p:nvSpPr>
        <p:spPr>
          <a:xfrm>
            <a:off x="7024038" y="50054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9"/>
          <p:cNvSpPr/>
          <p:nvPr/>
        </p:nvSpPr>
        <p:spPr>
          <a:xfrm>
            <a:off x="7855338" y="34009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2" name="Google Shape;892;p9"/>
          <p:cNvSpPr/>
          <p:nvPr/>
        </p:nvSpPr>
        <p:spPr>
          <a:xfrm>
            <a:off x="8973113" y="40429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3" name="Google Shape;893;p9"/>
          <p:cNvSpPr/>
          <p:nvPr/>
        </p:nvSpPr>
        <p:spPr>
          <a:xfrm>
            <a:off x="9010338" y="49172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4" name="Google Shape;894;p9"/>
          <p:cNvSpPr/>
          <p:nvPr/>
        </p:nvSpPr>
        <p:spPr>
          <a:xfrm>
            <a:off x="6652163" y="42997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9"/>
          <p:cNvSpPr/>
          <p:nvPr/>
        </p:nvSpPr>
        <p:spPr>
          <a:xfrm>
            <a:off x="7767138" y="49172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9"/>
          <p:cNvSpPr/>
          <p:nvPr/>
        </p:nvSpPr>
        <p:spPr>
          <a:xfrm>
            <a:off x="7604538" y="41953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9"/>
          <p:cNvSpPr/>
          <p:nvPr/>
        </p:nvSpPr>
        <p:spPr>
          <a:xfrm>
            <a:off x="8368663" y="268525"/>
            <a:ext cx="256800" cy="256800"/>
          </a:xfrm>
          <a:prstGeom prst="donut">
            <a:avLst>
              <a:gd fmla="val 24249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9"/>
          <p:cNvSpPr/>
          <p:nvPr/>
        </p:nvSpPr>
        <p:spPr>
          <a:xfrm>
            <a:off x="922225" y="469275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9" name="Google Shape;899;p9"/>
          <p:cNvSpPr/>
          <p:nvPr/>
        </p:nvSpPr>
        <p:spPr>
          <a:xfrm>
            <a:off x="5491738" y="99025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0" name="Google Shape;900;p9"/>
          <p:cNvSpPr/>
          <p:nvPr/>
        </p:nvSpPr>
        <p:spPr>
          <a:xfrm>
            <a:off x="2379363" y="4797000"/>
            <a:ext cx="88200" cy="88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9"/>
          <p:cNvSpPr/>
          <p:nvPr/>
        </p:nvSpPr>
        <p:spPr>
          <a:xfrm>
            <a:off x="6523713" y="4832900"/>
            <a:ext cx="88200" cy="88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9"/>
          <p:cNvSpPr/>
          <p:nvPr/>
        </p:nvSpPr>
        <p:spPr>
          <a:xfrm>
            <a:off x="8625475" y="2526750"/>
            <a:ext cx="296700" cy="2967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9"/>
          <p:cNvSpPr/>
          <p:nvPr/>
        </p:nvSpPr>
        <p:spPr>
          <a:xfrm>
            <a:off x="3011863" y="204475"/>
            <a:ext cx="256800" cy="256800"/>
          </a:xfrm>
          <a:prstGeom prst="donut">
            <a:avLst>
              <a:gd fmla="val 24249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9"/>
          <p:cNvSpPr/>
          <p:nvPr/>
        </p:nvSpPr>
        <p:spPr>
          <a:xfrm rot="2700000">
            <a:off x="823945" y="922321"/>
            <a:ext cx="296561" cy="296561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05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10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907" name="Google Shape;907;p10"/>
          <p:cNvGrpSpPr/>
          <p:nvPr/>
        </p:nvGrpSpPr>
        <p:grpSpPr>
          <a:xfrm>
            <a:off x="176488" y="99025"/>
            <a:ext cx="8922050" cy="4994575"/>
            <a:chOff x="176488" y="99025"/>
            <a:chExt cx="8922050" cy="4994575"/>
          </a:xfrm>
        </p:grpSpPr>
        <p:sp>
          <p:nvSpPr>
            <p:cNvPr id="908" name="Google Shape;908;p10"/>
            <p:cNvSpPr/>
            <p:nvPr/>
          </p:nvSpPr>
          <p:spPr>
            <a:xfrm>
              <a:off x="296775" y="16361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" name="Google Shape;909;p10"/>
            <p:cNvSpPr/>
            <p:nvPr/>
          </p:nvSpPr>
          <p:spPr>
            <a:xfrm rot="2700000">
              <a:off x="682970" y="196927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" name="Google Shape;910;p10"/>
            <p:cNvSpPr/>
            <p:nvPr/>
          </p:nvSpPr>
          <p:spPr>
            <a:xfrm>
              <a:off x="316725" y="1872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10"/>
            <p:cNvSpPr/>
            <p:nvPr/>
          </p:nvSpPr>
          <p:spPr>
            <a:xfrm>
              <a:off x="1836800" y="4520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10"/>
            <p:cNvSpPr/>
            <p:nvPr/>
          </p:nvSpPr>
          <p:spPr>
            <a:xfrm>
              <a:off x="1748600" y="1231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10"/>
            <p:cNvSpPr/>
            <p:nvPr/>
          </p:nvSpPr>
          <p:spPr>
            <a:xfrm>
              <a:off x="1320550" y="2113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10"/>
            <p:cNvSpPr/>
            <p:nvPr/>
          </p:nvSpPr>
          <p:spPr>
            <a:xfrm>
              <a:off x="979600" y="5628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10"/>
            <p:cNvSpPr/>
            <p:nvPr/>
          </p:nvSpPr>
          <p:spPr>
            <a:xfrm>
              <a:off x="1408750" y="1237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" name="Google Shape;916;p10"/>
            <p:cNvSpPr/>
            <p:nvPr/>
          </p:nvSpPr>
          <p:spPr>
            <a:xfrm>
              <a:off x="561400" y="13395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10"/>
            <p:cNvSpPr/>
            <p:nvPr/>
          </p:nvSpPr>
          <p:spPr>
            <a:xfrm>
              <a:off x="2049150" y="1085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" name="Google Shape;918;p10"/>
            <p:cNvSpPr/>
            <p:nvPr/>
          </p:nvSpPr>
          <p:spPr>
            <a:xfrm>
              <a:off x="1748600" y="56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10"/>
            <p:cNvSpPr/>
            <p:nvPr/>
          </p:nvSpPr>
          <p:spPr>
            <a:xfrm>
              <a:off x="1184200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10"/>
            <p:cNvSpPr/>
            <p:nvPr/>
          </p:nvSpPr>
          <p:spPr>
            <a:xfrm>
              <a:off x="264700" y="8502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10"/>
            <p:cNvSpPr/>
            <p:nvPr/>
          </p:nvSpPr>
          <p:spPr>
            <a:xfrm>
              <a:off x="3082938" y="7459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10"/>
            <p:cNvSpPr/>
            <p:nvPr/>
          </p:nvSpPr>
          <p:spPr>
            <a:xfrm rot="2700000">
              <a:off x="2383745" y="1845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10"/>
            <p:cNvSpPr/>
            <p:nvPr/>
          </p:nvSpPr>
          <p:spPr>
            <a:xfrm>
              <a:off x="2114650" y="15211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" name="Google Shape;924;p10"/>
            <p:cNvSpPr/>
            <p:nvPr/>
          </p:nvSpPr>
          <p:spPr>
            <a:xfrm>
              <a:off x="2125575" y="236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5" name="Google Shape;925;p10"/>
            <p:cNvSpPr/>
            <p:nvPr/>
          </p:nvSpPr>
          <p:spPr>
            <a:xfrm>
              <a:off x="3796775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6" name="Google Shape;926;p10"/>
            <p:cNvSpPr/>
            <p:nvPr/>
          </p:nvSpPr>
          <p:spPr>
            <a:xfrm>
              <a:off x="3796775" y="3528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" name="Google Shape;927;p10"/>
            <p:cNvSpPr/>
            <p:nvPr/>
          </p:nvSpPr>
          <p:spPr>
            <a:xfrm>
              <a:off x="1561150" y="20734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" name="Google Shape;928;p10"/>
            <p:cNvSpPr/>
            <p:nvPr/>
          </p:nvSpPr>
          <p:spPr>
            <a:xfrm>
              <a:off x="2962500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" name="Google Shape;929;p10"/>
            <p:cNvSpPr/>
            <p:nvPr/>
          </p:nvSpPr>
          <p:spPr>
            <a:xfrm>
              <a:off x="2874300" y="14410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10"/>
            <p:cNvSpPr/>
            <p:nvPr/>
          </p:nvSpPr>
          <p:spPr>
            <a:xfrm>
              <a:off x="3952800" y="14410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" name="Google Shape;931;p10"/>
            <p:cNvSpPr/>
            <p:nvPr/>
          </p:nvSpPr>
          <p:spPr>
            <a:xfrm>
              <a:off x="4391600" y="820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" name="Google Shape;932;p10"/>
            <p:cNvSpPr/>
            <p:nvPr/>
          </p:nvSpPr>
          <p:spPr>
            <a:xfrm>
              <a:off x="3456625" y="17886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" name="Google Shape;933;p10"/>
            <p:cNvSpPr/>
            <p:nvPr/>
          </p:nvSpPr>
          <p:spPr>
            <a:xfrm>
              <a:off x="2577600" y="951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" name="Google Shape;934;p10"/>
            <p:cNvSpPr/>
            <p:nvPr/>
          </p:nvSpPr>
          <p:spPr>
            <a:xfrm>
              <a:off x="4486200" y="1379438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" name="Google Shape;935;p10"/>
            <p:cNvSpPr/>
            <p:nvPr/>
          </p:nvSpPr>
          <p:spPr>
            <a:xfrm rot="2700000">
              <a:off x="4759370" y="2486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" name="Google Shape;936;p10"/>
            <p:cNvSpPr/>
            <p:nvPr/>
          </p:nvSpPr>
          <p:spPr>
            <a:xfrm>
              <a:off x="6353925" y="47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" name="Google Shape;937;p10"/>
            <p:cNvSpPr/>
            <p:nvPr/>
          </p:nvSpPr>
          <p:spPr>
            <a:xfrm>
              <a:off x="5491750" y="820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8" name="Google Shape;938;p10"/>
            <p:cNvSpPr/>
            <p:nvPr/>
          </p:nvSpPr>
          <p:spPr>
            <a:xfrm>
              <a:off x="6523725" y="1109513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" name="Google Shape;939;p10"/>
            <p:cNvSpPr/>
            <p:nvPr/>
          </p:nvSpPr>
          <p:spPr>
            <a:xfrm>
              <a:off x="5847250" y="4410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" name="Google Shape;940;p10"/>
            <p:cNvSpPr/>
            <p:nvPr/>
          </p:nvSpPr>
          <p:spPr>
            <a:xfrm>
              <a:off x="5935450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" name="Google Shape;941;p10"/>
            <p:cNvSpPr/>
            <p:nvPr/>
          </p:nvSpPr>
          <p:spPr>
            <a:xfrm>
              <a:off x="6468963" y="1571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" name="Google Shape;942;p10"/>
            <p:cNvSpPr/>
            <p:nvPr/>
          </p:nvSpPr>
          <p:spPr>
            <a:xfrm>
              <a:off x="5312650" y="1486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" name="Google Shape;943;p10"/>
            <p:cNvSpPr/>
            <p:nvPr/>
          </p:nvSpPr>
          <p:spPr>
            <a:xfrm>
              <a:off x="6876825" y="7325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" name="Google Shape;944;p10"/>
            <p:cNvSpPr/>
            <p:nvPr/>
          </p:nvSpPr>
          <p:spPr>
            <a:xfrm>
              <a:off x="7320750" y="2887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5" name="Google Shape;945;p10"/>
            <p:cNvSpPr/>
            <p:nvPr/>
          </p:nvSpPr>
          <p:spPr>
            <a:xfrm>
              <a:off x="510415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6" name="Google Shape;946;p10"/>
            <p:cNvSpPr/>
            <p:nvPr/>
          </p:nvSpPr>
          <p:spPr>
            <a:xfrm>
              <a:off x="5015950" y="997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7" name="Google Shape;947;p10"/>
            <p:cNvSpPr/>
            <p:nvPr/>
          </p:nvSpPr>
          <p:spPr>
            <a:xfrm>
              <a:off x="682900" y="28073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" name="Google Shape;948;p10"/>
            <p:cNvSpPr/>
            <p:nvPr/>
          </p:nvSpPr>
          <p:spPr>
            <a:xfrm rot="2700000">
              <a:off x="2275195" y="40029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9" name="Google Shape;949;p10"/>
            <p:cNvSpPr/>
            <p:nvPr/>
          </p:nvSpPr>
          <p:spPr>
            <a:xfrm>
              <a:off x="477088" y="40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0" name="Google Shape;950;p10"/>
            <p:cNvSpPr/>
            <p:nvPr/>
          </p:nvSpPr>
          <p:spPr>
            <a:xfrm>
              <a:off x="1173263" y="3328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" name="Google Shape;951;p10"/>
            <p:cNvSpPr/>
            <p:nvPr/>
          </p:nvSpPr>
          <p:spPr>
            <a:xfrm>
              <a:off x="1748588" y="39157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" name="Google Shape;952;p10"/>
            <p:cNvSpPr/>
            <p:nvPr/>
          </p:nvSpPr>
          <p:spPr>
            <a:xfrm>
              <a:off x="1472938" y="2700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" name="Google Shape;953;p10"/>
            <p:cNvSpPr/>
            <p:nvPr/>
          </p:nvSpPr>
          <p:spPr>
            <a:xfrm>
              <a:off x="176488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10"/>
            <p:cNvSpPr/>
            <p:nvPr/>
          </p:nvSpPr>
          <p:spPr>
            <a:xfrm>
              <a:off x="1272388" y="42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" name="Google Shape;955;p10"/>
            <p:cNvSpPr/>
            <p:nvPr/>
          </p:nvSpPr>
          <p:spPr>
            <a:xfrm>
              <a:off x="550463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" name="Google Shape;956;p10"/>
            <p:cNvSpPr/>
            <p:nvPr/>
          </p:nvSpPr>
          <p:spPr>
            <a:xfrm>
              <a:off x="401013" y="2333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" name="Google Shape;957;p10"/>
            <p:cNvSpPr/>
            <p:nvPr/>
          </p:nvSpPr>
          <p:spPr>
            <a:xfrm>
              <a:off x="1962238" y="34306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10"/>
            <p:cNvSpPr/>
            <p:nvPr/>
          </p:nvSpPr>
          <p:spPr>
            <a:xfrm>
              <a:off x="1173263" y="3761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" name="Google Shape;959;p10"/>
            <p:cNvSpPr/>
            <p:nvPr/>
          </p:nvSpPr>
          <p:spPr>
            <a:xfrm>
              <a:off x="253763" y="291162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" name="Google Shape;960;p10"/>
            <p:cNvSpPr/>
            <p:nvPr/>
          </p:nvSpPr>
          <p:spPr>
            <a:xfrm>
              <a:off x="3079900" y="29250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" name="Google Shape;961;p10"/>
            <p:cNvSpPr/>
            <p:nvPr/>
          </p:nvSpPr>
          <p:spPr>
            <a:xfrm rot="2700000">
              <a:off x="4386320" y="34920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" name="Google Shape;962;p10"/>
            <p:cNvSpPr/>
            <p:nvPr/>
          </p:nvSpPr>
          <p:spPr>
            <a:xfrm>
              <a:off x="3868488" y="47486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" name="Google Shape;963;p10"/>
            <p:cNvSpPr/>
            <p:nvPr/>
          </p:nvSpPr>
          <p:spPr>
            <a:xfrm>
              <a:off x="4324888" y="19730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10"/>
            <p:cNvSpPr/>
            <p:nvPr/>
          </p:nvSpPr>
          <p:spPr>
            <a:xfrm>
              <a:off x="3844488" y="278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10"/>
            <p:cNvSpPr/>
            <p:nvPr/>
          </p:nvSpPr>
          <p:spPr>
            <a:xfrm>
              <a:off x="3692088" y="22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10"/>
            <p:cNvSpPr/>
            <p:nvPr/>
          </p:nvSpPr>
          <p:spPr>
            <a:xfrm>
              <a:off x="2764738" y="3582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10"/>
            <p:cNvSpPr/>
            <p:nvPr/>
          </p:nvSpPr>
          <p:spPr>
            <a:xfrm>
              <a:off x="406148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10"/>
            <p:cNvSpPr/>
            <p:nvPr/>
          </p:nvSpPr>
          <p:spPr>
            <a:xfrm>
              <a:off x="3544813" y="4259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" name="Google Shape;969;p10"/>
            <p:cNvSpPr/>
            <p:nvPr/>
          </p:nvSpPr>
          <p:spPr>
            <a:xfrm>
              <a:off x="4486188" y="2523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" name="Google Shape;970;p10"/>
            <p:cNvSpPr/>
            <p:nvPr/>
          </p:nvSpPr>
          <p:spPr>
            <a:xfrm>
              <a:off x="5159938" y="359627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" name="Google Shape;971;p10"/>
            <p:cNvSpPr/>
            <p:nvPr/>
          </p:nvSpPr>
          <p:spPr>
            <a:xfrm>
              <a:off x="3544813" y="3638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10"/>
            <p:cNvSpPr/>
            <p:nvPr/>
          </p:nvSpPr>
          <p:spPr>
            <a:xfrm>
              <a:off x="2625313" y="2788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" name="Google Shape;973;p10"/>
            <p:cNvSpPr/>
            <p:nvPr/>
          </p:nvSpPr>
          <p:spPr>
            <a:xfrm>
              <a:off x="4780463" y="242340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" name="Google Shape;974;p10"/>
            <p:cNvSpPr/>
            <p:nvPr/>
          </p:nvSpPr>
          <p:spPr>
            <a:xfrm rot="2700000">
              <a:off x="6657557" y="313629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" name="Google Shape;975;p10"/>
            <p:cNvSpPr/>
            <p:nvPr/>
          </p:nvSpPr>
          <p:spPr>
            <a:xfrm>
              <a:off x="5851138" y="38314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" name="Google Shape;976;p10"/>
            <p:cNvSpPr/>
            <p:nvPr/>
          </p:nvSpPr>
          <p:spPr>
            <a:xfrm>
              <a:off x="5724363" y="22832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" name="Google Shape;977;p10"/>
            <p:cNvSpPr/>
            <p:nvPr/>
          </p:nvSpPr>
          <p:spPr>
            <a:xfrm>
              <a:off x="7024038" y="1636088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" name="Google Shape;978;p10"/>
            <p:cNvSpPr/>
            <p:nvPr/>
          </p:nvSpPr>
          <p:spPr>
            <a:xfrm>
              <a:off x="5847238" y="17004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" name="Google Shape;979;p10"/>
            <p:cNvSpPr/>
            <p:nvPr/>
          </p:nvSpPr>
          <p:spPr>
            <a:xfrm>
              <a:off x="6114538" y="2871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" name="Google Shape;980;p10"/>
            <p:cNvSpPr/>
            <p:nvPr/>
          </p:nvSpPr>
          <p:spPr>
            <a:xfrm>
              <a:off x="6353913" y="2195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" name="Google Shape;981;p10"/>
            <p:cNvSpPr/>
            <p:nvPr/>
          </p:nvSpPr>
          <p:spPr>
            <a:xfrm>
              <a:off x="5579938" y="3120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" name="Google Shape;982;p10"/>
            <p:cNvSpPr/>
            <p:nvPr/>
          </p:nvSpPr>
          <p:spPr>
            <a:xfrm>
              <a:off x="2962488" y="4387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" name="Google Shape;983;p10"/>
            <p:cNvSpPr/>
            <p:nvPr/>
          </p:nvSpPr>
          <p:spPr>
            <a:xfrm>
              <a:off x="6855338" y="2887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" name="Google Shape;984;p10"/>
            <p:cNvSpPr/>
            <p:nvPr/>
          </p:nvSpPr>
          <p:spPr>
            <a:xfrm>
              <a:off x="8090813" y="3842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" name="Google Shape;985;p10"/>
            <p:cNvSpPr/>
            <p:nvPr/>
          </p:nvSpPr>
          <p:spPr>
            <a:xfrm>
              <a:off x="5283238" y="2631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" name="Google Shape;986;p10"/>
            <p:cNvSpPr/>
            <p:nvPr/>
          </p:nvSpPr>
          <p:spPr>
            <a:xfrm>
              <a:off x="7601525" y="593575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" name="Google Shape;987;p10"/>
            <p:cNvSpPr/>
            <p:nvPr/>
          </p:nvSpPr>
          <p:spPr>
            <a:xfrm rot="2700000">
              <a:off x="8491970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" name="Google Shape;988;p10"/>
            <p:cNvSpPr/>
            <p:nvPr/>
          </p:nvSpPr>
          <p:spPr>
            <a:xfrm>
              <a:off x="8243225" y="214290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" name="Google Shape;989;p10"/>
            <p:cNvSpPr/>
            <p:nvPr/>
          </p:nvSpPr>
          <p:spPr>
            <a:xfrm>
              <a:off x="8090825" y="1331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" name="Google Shape;990;p10"/>
            <p:cNvSpPr/>
            <p:nvPr/>
          </p:nvSpPr>
          <p:spPr>
            <a:xfrm>
              <a:off x="8179025" y="2887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" name="Google Shape;991;p10"/>
            <p:cNvSpPr/>
            <p:nvPr/>
          </p:nvSpPr>
          <p:spPr>
            <a:xfrm>
              <a:off x="8090825" y="9222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" name="Google Shape;992;p10"/>
            <p:cNvSpPr/>
            <p:nvPr/>
          </p:nvSpPr>
          <p:spPr>
            <a:xfrm>
              <a:off x="7855350" y="1724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" name="Google Shape;993;p10"/>
            <p:cNvSpPr/>
            <p:nvPr/>
          </p:nvSpPr>
          <p:spPr>
            <a:xfrm>
              <a:off x="7513325" y="30293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4" name="Google Shape;994;p10"/>
            <p:cNvSpPr/>
            <p:nvPr/>
          </p:nvSpPr>
          <p:spPr>
            <a:xfrm>
              <a:off x="7232550" y="1985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" name="Google Shape;995;p10"/>
            <p:cNvSpPr/>
            <p:nvPr/>
          </p:nvSpPr>
          <p:spPr>
            <a:xfrm>
              <a:off x="8884925" y="12189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" name="Google Shape;996;p10"/>
            <p:cNvSpPr/>
            <p:nvPr/>
          </p:nvSpPr>
          <p:spPr>
            <a:xfrm>
              <a:off x="8596150" y="17403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" name="Google Shape;997;p10"/>
            <p:cNvSpPr/>
            <p:nvPr/>
          </p:nvSpPr>
          <p:spPr>
            <a:xfrm>
              <a:off x="7550500" y="23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" name="Google Shape;998;p10"/>
            <p:cNvSpPr/>
            <p:nvPr/>
          </p:nvSpPr>
          <p:spPr>
            <a:xfrm>
              <a:off x="7320750" y="117365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" name="Google Shape;999;p10"/>
            <p:cNvSpPr/>
            <p:nvPr/>
          </p:nvSpPr>
          <p:spPr>
            <a:xfrm>
              <a:off x="8243213" y="4347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" name="Google Shape;1000;p10"/>
            <p:cNvSpPr/>
            <p:nvPr/>
          </p:nvSpPr>
          <p:spPr>
            <a:xfrm rot="2700000">
              <a:off x="8491957" y="3296746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" name="Google Shape;1001;p10"/>
            <p:cNvSpPr/>
            <p:nvPr/>
          </p:nvSpPr>
          <p:spPr>
            <a:xfrm>
              <a:off x="7059813" y="4435950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" name="Google Shape;1002;p10"/>
            <p:cNvSpPr/>
            <p:nvPr/>
          </p:nvSpPr>
          <p:spPr>
            <a:xfrm>
              <a:off x="7024038" y="50054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" name="Google Shape;1003;p10"/>
            <p:cNvSpPr/>
            <p:nvPr/>
          </p:nvSpPr>
          <p:spPr>
            <a:xfrm>
              <a:off x="7855338" y="34009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" name="Google Shape;1004;p10"/>
            <p:cNvSpPr/>
            <p:nvPr/>
          </p:nvSpPr>
          <p:spPr>
            <a:xfrm>
              <a:off x="6045013" y="45562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" name="Google Shape;1005;p10"/>
            <p:cNvSpPr/>
            <p:nvPr/>
          </p:nvSpPr>
          <p:spPr>
            <a:xfrm>
              <a:off x="7024038" y="372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" name="Google Shape;1006;p10"/>
            <p:cNvSpPr/>
            <p:nvPr/>
          </p:nvSpPr>
          <p:spPr>
            <a:xfrm>
              <a:off x="8973113" y="40429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" name="Google Shape;1007;p10"/>
            <p:cNvSpPr/>
            <p:nvPr/>
          </p:nvSpPr>
          <p:spPr>
            <a:xfrm>
              <a:off x="90103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" name="Google Shape;1008;p10"/>
            <p:cNvSpPr/>
            <p:nvPr/>
          </p:nvSpPr>
          <p:spPr>
            <a:xfrm>
              <a:off x="6652163" y="42997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" name="Google Shape;1009;p10"/>
            <p:cNvSpPr/>
            <p:nvPr/>
          </p:nvSpPr>
          <p:spPr>
            <a:xfrm>
              <a:off x="7767138" y="491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10"/>
            <p:cNvSpPr/>
            <p:nvPr/>
          </p:nvSpPr>
          <p:spPr>
            <a:xfrm>
              <a:off x="7604538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" name="Google Shape;1011;p10"/>
            <p:cNvSpPr/>
            <p:nvPr/>
          </p:nvSpPr>
          <p:spPr>
            <a:xfrm>
              <a:off x="4189763" y="41071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10"/>
            <p:cNvSpPr/>
            <p:nvPr/>
          </p:nvSpPr>
          <p:spPr>
            <a:xfrm rot="2700000">
              <a:off x="1944957" y="2794284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10"/>
            <p:cNvSpPr/>
            <p:nvPr/>
          </p:nvSpPr>
          <p:spPr>
            <a:xfrm>
              <a:off x="8368663" y="26852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10"/>
            <p:cNvSpPr/>
            <p:nvPr/>
          </p:nvSpPr>
          <p:spPr>
            <a:xfrm>
              <a:off x="4744300" y="4127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" name="Google Shape;1015;p10"/>
            <p:cNvSpPr/>
            <p:nvPr/>
          </p:nvSpPr>
          <p:spPr>
            <a:xfrm>
              <a:off x="5400850" y="41953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" name="Google Shape;1016;p10"/>
            <p:cNvSpPr/>
            <p:nvPr/>
          </p:nvSpPr>
          <p:spPr>
            <a:xfrm>
              <a:off x="5159950" y="46045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" name="Google Shape;1017;p10"/>
            <p:cNvSpPr/>
            <p:nvPr/>
          </p:nvSpPr>
          <p:spPr>
            <a:xfrm>
              <a:off x="4744300" y="30748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" name="Google Shape;1018;p10"/>
            <p:cNvSpPr/>
            <p:nvPr/>
          </p:nvSpPr>
          <p:spPr>
            <a:xfrm>
              <a:off x="4486200" y="46686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" name="Google Shape;1019;p10"/>
            <p:cNvSpPr/>
            <p:nvPr/>
          </p:nvSpPr>
          <p:spPr>
            <a:xfrm>
              <a:off x="6855350" y="24544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" name="Google Shape;1020;p10"/>
            <p:cNvSpPr/>
            <p:nvPr/>
          </p:nvSpPr>
          <p:spPr>
            <a:xfrm>
              <a:off x="922225" y="4692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" name="Google Shape;1021;p10"/>
            <p:cNvSpPr/>
            <p:nvPr/>
          </p:nvSpPr>
          <p:spPr>
            <a:xfrm>
              <a:off x="5491738" y="99025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" name="Google Shape;1022;p10"/>
            <p:cNvSpPr/>
            <p:nvPr/>
          </p:nvSpPr>
          <p:spPr>
            <a:xfrm>
              <a:off x="2379363" y="4797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" name="Google Shape;1023;p10"/>
            <p:cNvSpPr/>
            <p:nvPr/>
          </p:nvSpPr>
          <p:spPr>
            <a:xfrm>
              <a:off x="3331463" y="475685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" name="Google Shape;1024;p10"/>
            <p:cNvSpPr/>
            <p:nvPr/>
          </p:nvSpPr>
          <p:spPr>
            <a:xfrm>
              <a:off x="5694850" y="48852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" name="Google Shape;1025;p10"/>
            <p:cNvSpPr/>
            <p:nvPr/>
          </p:nvSpPr>
          <p:spPr>
            <a:xfrm>
              <a:off x="6523713" y="4832900"/>
              <a:ext cx="88200" cy="88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10"/>
            <p:cNvSpPr/>
            <p:nvPr/>
          </p:nvSpPr>
          <p:spPr>
            <a:xfrm>
              <a:off x="6202738" y="3494275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" name="Google Shape;1027;p10"/>
            <p:cNvSpPr/>
            <p:nvPr/>
          </p:nvSpPr>
          <p:spPr>
            <a:xfrm>
              <a:off x="8625475" y="2526750"/>
              <a:ext cx="296700" cy="296700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" name="Google Shape;1028;p10"/>
            <p:cNvSpPr/>
            <p:nvPr/>
          </p:nvSpPr>
          <p:spPr>
            <a:xfrm>
              <a:off x="3011863" y="204475"/>
              <a:ext cx="256800" cy="256800"/>
            </a:xfrm>
            <a:prstGeom prst="donut">
              <a:avLst>
                <a:gd fmla="val 24249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" name="Google Shape;1029;p10"/>
            <p:cNvSpPr/>
            <p:nvPr/>
          </p:nvSpPr>
          <p:spPr>
            <a:xfrm rot="2700000">
              <a:off x="823945" y="922321"/>
              <a:ext cx="296561" cy="296561"/>
            </a:xfrm>
            <a:prstGeom prst="mathPlus">
              <a:avLst>
                <a:gd fmla="val 23520" name="adj1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" name="Google Shape;1030;p10"/>
            <p:cNvSpPr/>
            <p:nvPr/>
          </p:nvSpPr>
          <p:spPr>
            <a:xfrm>
              <a:off x="2577600" y="1973000"/>
              <a:ext cx="88200" cy="88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Zilla Slab SemiBold"/>
              <a:buNone/>
              <a:defRPr sz="2400">
                <a:solidFill>
                  <a:schemeClr val="dk1"/>
                </a:solidFill>
                <a:latin typeface="Zilla Slab SemiBold"/>
                <a:ea typeface="Zilla Slab SemiBold"/>
                <a:cs typeface="Zilla Slab SemiBold"/>
                <a:sym typeface="Zilla Slab Semi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79700" y="1616144"/>
            <a:ext cx="6025800" cy="24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Montserrat Light"/>
              <a:buChar char="⦿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indent="-342900" lvl="1" marL="9144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Montserrat Light"/>
              <a:buChar char="⊙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indent="-342900" lvl="2" marL="13716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Montserrat Light"/>
              <a:buChar char="■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indent="-342900" lvl="3" marL="18288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Montserrat Light"/>
              <a:buChar char="●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indent="-342900" lvl="4" marL="22860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Light"/>
              <a:buChar char="○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indent="-342900" lvl="5" marL="27432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Light"/>
              <a:buChar char="■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indent="-342900" lvl="6" marL="32004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Light"/>
              <a:buChar char="●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indent="-342900" lvl="7" marL="36576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Light"/>
              <a:buChar char="○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indent="-342900" lvl="8" marL="4114800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800"/>
              <a:buFont typeface="Montserrat Light"/>
              <a:buChar char="■"/>
              <a:defRPr sz="18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64300" y="4363800"/>
            <a:ext cx="779700" cy="77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buNone/>
              <a:defRPr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917">
          <p15:clr>
            <a:srgbClr val="EA4335"/>
          </p15:clr>
        </p15:guide>
        <p15:guide id="2" pos="383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repl.it/@BrittanyWest1/MildImpureDaemons#Main.java" TargetMode="External"/><Relationship Id="rId4" Type="http://schemas.openxmlformats.org/officeDocument/2006/relationships/hyperlink" Target="https://codingbat.com/prob/p190570" TargetMode="External"/><Relationship Id="rId5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pythontutor.com/java.html#mode=ed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replit.com/@BrittanyWest1/BadWhisperedLoaderprogram#Main.java" TargetMode="External"/><Relationship Id="rId4" Type="http://schemas.openxmlformats.org/officeDocument/2006/relationships/image" Target="../media/image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document/d/1aB90s5xcCI69sYSwtV4UFtndzr91HbYDyn8w7A-dkkU/edit?usp=sharing" TargetMode="External"/><Relationship Id="rId4" Type="http://schemas.openxmlformats.org/officeDocument/2006/relationships/hyperlink" Target="http://drive.google.com/file/d/1ffANjeXfNtRy9aUlXCm_Qh7XlW_D_Exf/view" TargetMode="External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7u5tWa-Ir2H_PZNxeuPfEJ9-H5ZDoXvU/view" TargetMode="External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9" name="Shape 1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" name="Google Shape;1300;p15"/>
          <p:cNvSpPr txBox="1"/>
          <p:nvPr>
            <p:ph idx="4294967295"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 Up</a:t>
            </a:r>
            <a:endParaRPr/>
          </a:p>
        </p:txBody>
      </p:sp>
      <p:sp>
        <p:nvSpPr>
          <p:cNvPr id="1301" name="Google Shape;1301;p15"/>
          <p:cNvSpPr txBox="1"/>
          <p:nvPr/>
        </p:nvSpPr>
        <p:spPr>
          <a:xfrm>
            <a:off x="989600" y="1276600"/>
            <a:ext cx="7243800" cy="35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302" name="Google Shape;1302;p15"/>
          <p:cNvSpPr txBox="1"/>
          <p:nvPr/>
        </p:nvSpPr>
        <p:spPr>
          <a:xfrm>
            <a:off x="722400" y="238050"/>
            <a:ext cx="7699200" cy="4667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Warm Ups!</a:t>
            </a:r>
            <a:endParaRPr b="1"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ontserrat"/>
                <a:ea typeface="Montserrat"/>
                <a:cs typeface="Montserrat"/>
                <a:sym typeface="Montserrat"/>
              </a:rPr>
              <a:t>Option 1: </a:t>
            </a:r>
            <a:r>
              <a:rPr lang="en">
                <a:latin typeface="Montserrat Light"/>
                <a:ea typeface="Montserrat Light"/>
                <a:cs typeface="Montserrat Light"/>
                <a:sym typeface="Montserrat Light"/>
              </a:rPr>
              <a:t>Debug this </a:t>
            </a:r>
            <a:r>
              <a:rPr lang="en" u="sng">
                <a:solidFill>
                  <a:schemeClr val="hlink"/>
                </a:solidFill>
                <a:latin typeface="Montserrat Light"/>
                <a:ea typeface="Montserrat Light"/>
                <a:cs typeface="Montserrat Light"/>
                <a:sym typeface="Montserrat Light"/>
                <a:hlinkClick r:id="rId3"/>
              </a:rPr>
              <a:t>repl.it</a:t>
            </a:r>
            <a:r>
              <a:rPr lang="en">
                <a:latin typeface="Montserrat Light"/>
                <a:ea typeface="Montserrat Light"/>
                <a:cs typeface="Montserrat Light"/>
                <a:sym typeface="Montserrat Light"/>
              </a:rPr>
              <a:t>. What is the output when it finally runs?</a:t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ontserrat"/>
                <a:ea typeface="Montserrat"/>
                <a:cs typeface="Montserrat"/>
                <a:sym typeface="Montserrat"/>
              </a:rPr>
              <a:t>Option 2: </a:t>
            </a:r>
            <a:r>
              <a:rPr lang="en">
                <a:latin typeface="Montserrat Light"/>
                <a:ea typeface="Montserrat Light"/>
                <a:cs typeface="Montserrat Light"/>
                <a:sym typeface="Montserrat Light"/>
              </a:rPr>
              <a:t>Multiple choice practice:</a:t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ontserrat"/>
                <a:ea typeface="Montserrat"/>
                <a:cs typeface="Montserrat"/>
                <a:sym typeface="Montserrat"/>
              </a:rPr>
              <a:t>Option 3:</a:t>
            </a:r>
            <a:r>
              <a:rPr lang="en"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" u="sng">
                <a:solidFill>
                  <a:schemeClr val="hlink"/>
                </a:solidFill>
                <a:latin typeface="Montserrat Light"/>
                <a:ea typeface="Montserrat Light"/>
                <a:cs typeface="Montserrat Light"/>
                <a:sym typeface="Montserrat Light"/>
                <a:hlinkClick r:id="rId4"/>
              </a:rPr>
              <a:t>Codingbat Warmup-1 &gt; missingChar</a:t>
            </a:r>
            <a:endParaRPr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1303" name="Google Shape;130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22900" y="1156388"/>
            <a:ext cx="4324350" cy="319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" name="Google Shape;1368;p2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Data types</a:t>
            </a:r>
            <a:endParaRPr/>
          </a:p>
        </p:txBody>
      </p:sp>
      <p:sp>
        <p:nvSpPr>
          <p:cNvPr id="1369" name="Google Shape;1369;p2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⦿"/>
            </a:pPr>
            <a:r>
              <a:rPr lang="en"/>
              <a:t>What is data? What is a type?</a:t>
            </a:r>
            <a:endParaRPr/>
          </a:p>
          <a:p>
            <a:pPr indent="-1714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Char char="⦿"/>
            </a:pPr>
            <a:r>
              <a:rPr lang="en"/>
              <a:t>Our computers need a way of categorizing data (chunks of information) so that it knows how to treat them, and how to store them in memory</a:t>
            </a:r>
            <a:endParaRPr/>
          </a:p>
          <a:p>
            <a:pPr indent="-38100" lvl="0" marL="177800" rtl="0" algn="l">
              <a:lnSpc>
                <a:spcPct val="90000"/>
              </a:lnSpc>
              <a:spcBef>
                <a:spcPts val="800"/>
              </a:spcBef>
              <a:spcAft>
                <a:spcPts val="100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/>
          </a:p>
        </p:txBody>
      </p:sp>
      <p:graphicFrame>
        <p:nvGraphicFramePr>
          <p:cNvPr id="1370" name="Google Shape;1370;p24"/>
          <p:cNvGraphicFramePr/>
          <p:nvPr/>
        </p:nvGraphicFramePr>
        <p:xfrm>
          <a:off x="1437068" y="311874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1219200"/>
                <a:gridCol w="4876800"/>
              </a:tblGrid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data type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description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int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for storing </a:t>
                      </a:r>
                      <a:r>
                        <a:rPr lang="en" sz="1400"/>
                        <a:t>whole numbers (integers)</a:t>
                      </a:r>
                      <a:endParaRPr sz="1100"/>
                    </a:p>
                  </a:txBody>
                  <a:tcPr marT="34300" marB="34300" marR="68600" marL="6860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double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for storing numbers that have a fractional part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2781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String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for storing text (strings of characters)</a:t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4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p2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Variable Declarations</a:t>
            </a:r>
            <a:endParaRPr/>
          </a:p>
        </p:txBody>
      </p:sp>
      <p:pic>
        <p:nvPicPr>
          <p:cNvPr id="1376" name="Google Shape;137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0949" y="1161262"/>
            <a:ext cx="7266849" cy="38132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77" name="Google Shape;1377;p25"/>
          <p:cNvCxnSpPr/>
          <p:nvPr/>
        </p:nvCxnSpPr>
        <p:spPr>
          <a:xfrm flipH="1">
            <a:off x="4298518" y="772732"/>
            <a:ext cx="2578800" cy="6087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378" name="Google Shape;1378;p25"/>
          <p:cNvCxnSpPr/>
          <p:nvPr/>
        </p:nvCxnSpPr>
        <p:spPr>
          <a:xfrm flipH="1">
            <a:off x="4472220" y="887032"/>
            <a:ext cx="2519400" cy="22716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79" name="Google Shape;1379;p25"/>
          <p:cNvSpPr txBox="1"/>
          <p:nvPr/>
        </p:nvSpPr>
        <p:spPr>
          <a:xfrm>
            <a:off x="6877318" y="199745"/>
            <a:ext cx="20574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is called </a:t>
            </a:r>
            <a:r>
              <a:rPr b="1" i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initialization</a:t>
            </a:r>
            <a:r>
              <a:rPr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– when we give a variable a starting value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2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Examples of Variable Declarations</a:t>
            </a:r>
            <a:endParaRPr/>
          </a:p>
        </p:txBody>
      </p:sp>
      <p:graphicFrame>
        <p:nvGraphicFramePr>
          <p:cNvPr id="1385" name="Google Shape;1385;p26"/>
          <p:cNvGraphicFramePr/>
          <p:nvPr/>
        </p:nvGraphicFramePr>
        <p:xfrm>
          <a:off x="628650" y="1106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916825"/>
                <a:gridCol w="3110250"/>
                <a:gridCol w="4018200"/>
              </a:tblGrid>
              <a:tr h="52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Correct?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Declaration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Explanation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 = 6;</a:t>
                      </a:r>
                      <a:endParaRPr sz="11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total = cans + bottles;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bottles = 1;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volume = “2”;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cansPerPack;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dollars, cents;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9" name="Shape 1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Google Shape;1390;p2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Examples of Variable Declarations</a:t>
            </a:r>
            <a:endParaRPr/>
          </a:p>
        </p:txBody>
      </p:sp>
      <p:graphicFrame>
        <p:nvGraphicFramePr>
          <p:cNvPr id="1391" name="Google Shape;1391;p27"/>
          <p:cNvGraphicFramePr/>
          <p:nvPr/>
        </p:nvGraphicFramePr>
        <p:xfrm>
          <a:off x="628650" y="1106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916825"/>
                <a:gridCol w="3110250"/>
                <a:gridCol w="4018200"/>
              </a:tblGrid>
              <a:tr h="52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Correct?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Declaration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Explanation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>
                          <a:solidFill>
                            <a:srgbClr val="00B050"/>
                          </a:solidFill>
                        </a:rPr>
                        <a:t>✔</a:t>
                      </a:r>
                      <a:endParaRPr sz="2700">
                        <a:solidFill>
                          <a:srgbClr val="E28E7B"/>
                        </a:solidFill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 = 6;</a:t>
                      </a:r>
                      <a:endParaRPr sz="11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</a:t>
                      </a:r>
                      <a:r>
                        <a:rPr lang="en" sz="1400"/>
                        <a:t> variable and initializes it with 6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total = cans + bottles;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bottles = 1;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volume = “2”;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cansPerPack;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dollars, cents;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1392" name="Google Shape;1392;p27"/>
          <p:cNvSpPr/>
          <p:nvPr/>
        </p:nvSpPr>
        <p:spPr>
          <a:xfrm>
            <a:off x="4665372" y="1680693"/>
            <a:ext cx="3849900" cy="4155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6" name="Shape 1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7" name="Google Shape;1397;p2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Examples of Variable Declarations</a:t>
            </a:r>
            <a:endParaRPr/>
          </a:p>
        </p:txBody>
      </p:sp>
      <p:graphicFrame>
        <p:nvGraphicFramePr>
          <p:cNvPr id="1398" name="Google Shape;1398;p28"/>
          <p:cNvGraphicFramePr/>
          <p:nvPr/>
        </p:nvGraphicFramePr>
        <p:xfrm>
          <a:off x="628650" y="1106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916825"/>
                <a:gridCol w="3110250"/>
                <a:gridCol w="4018200"/>
              </a:tblGrid>
              <a:tr h="52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Correct?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Declaration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Explanation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✔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 = 6;</a:t>
                      </a:r>
                      <a:endParaRPr sz="11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</a:t>
                      </a:r>
                      <a:r>
                        <a:rPr lang="en" sz="1400"/>
                        <a:t> variable and initializes it with 6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E28E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total = cans + bottles;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integer</a:t>
                      </a:r>
                      <a:r>
                        <a:rPr lang="en" sz="1400"/>
                        <a:t> and initializes it with the sum of two other variables. Both cans &amp; bottles have to have been declared &amp; initialized previously.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bottles = 1;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volume = “2”;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cansPerPack;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dollars, cents;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1399" name="Google Shape;1399;p28"/>
          <p:cNvSpPr/>
          <p:nvPr/>
        </p:nvSpPr>
        <p:spPr>
          <a:xfrm>
            <a:off x="4732986" y="2231264"/>
            <a:ext cx="3849900" cy="570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3" name="Shape 1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Google Shape;1404;p2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Examples of Variable Declarations</a:t>
            </a:r>
            <a:endParaRPr/>
          </a:p>
        </p:txBody>
      </p:sp>
      <p:graphicFrame>
        <p:nvGraphicFramePr>
          <p:cNvPr id="1405" name="Google Shape;1405;p29"/>
          <p:cNvGraphicFramePr/>
          <p:nvPr/>
        </p:nvGraphicFramePr>
        <p:xfrm>
          <a:off x="628650" y="1106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916825"/>
                <a:gridCol w="3110250"/>
                <a:gridCol w="4018200"/>
              </a:tblGrid>
              <a:tr h="52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Correct?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Declaration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Explanation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✔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 = 6;</a:t>
                      </a:r>
                      <a:endParaRPr sz="11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</a:t>
                      </a:r>
                      <a:r>
                        <a:rPr lang="en" sz="1400"/>
                        <a:t> variable and initializes it with 6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8E7B"/>
                        </a:buClr>
                        <a:buSzPts val="2700"/>
                        <a:buFont typeface="Calibri"/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E28E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total = cans + bottles;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integer</a:t>
                      </a:r>
                      <a:r>
                        <a:rPr lang="en" sz="1400"/>
                        <a:t> and initializes it with the sum of two other variables. Both cans &amp; bottles have to have been declared &amp; initialized previously.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700"/>
                        <a:buFont typeface="Calibri"/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🗶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bottles = 1;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Error: missing type. If bottles has already been declared, this would</a:t>
                      </a:r>
                      <a:r>
                        <a:rPr lang="en" sz="1400"/>
                        <a:t> reassign the value of the variable.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volume = “2”;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cansPerPack;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dollars, cents;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1406" name="Google Shape;1406;p29"/>
          <p:cNvSpPr/>
          <p:nvPr/>
        </p:nvSpPr>
        <p:spPr>
          <a:xfrm>
            <a:off x="4665375" y="2993277"/>
            <a:ext cx="3849900" cy="485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0" name="Shape 1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" name="Google Shape;1411;p3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Examples of Variable Declarations</a:t>
            </a:r>
            <a:endParaRPr/>
          </a:p>
        </p:txBody>
      </p:sp>
      <p:graphicFrame>
        <p:nvGraphicFramePr>
          <p:cNvPr id="1412" name="Google Shape;1412;p30"/>
          <p:cNvGraphicFramePr/>
          <p:nvPr/>
        </p:nvGraphicFramePr>
        <p:xfrm>
          <a:off x="628650" y="1106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916825"/>
                <a:gridCol w="3110250"/>
                <a:gridCol w="4018200"/>
              </a:tblGrid>
              <a:tr h="52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Correct?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Declaration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Explanation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✔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 = 6;</a:t>
                      </a:r>
                      <a:endParaRPr sz="11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</a:t>
                      </a:r>
                      <a:r>
                        <a:rPr lang="en" sz="1400"/>
                        <a:t> variable and initializes it with 6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8E7B"/>
                        </a:buClr>
                        <a:buSzPts val="2700"/>
                        <a:buFont typeface="Calibri"/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E28E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total = cans + bottles;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integer</a:t>
                      </a:r>
                      <a:r>
                        <a:rPr lang="en" sz="1400"/>
                        <a:t> and initializes it with the sum of two other variables. Both cans &amp; bottles have to have been declared &amp; initialized previously.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700"/>
                        <a:buFont typeface="Calibri"/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🗶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bottles = 1;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Error: missing type. If bottles has already been declared, this would</a:t>
                      </a:r>
                      <a:r>
                        <a:rPr lang="en" sz="1400"/>
                        <a:t> reassign the value of the variable.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🗶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volume = “2”;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Error: mismatch type. Cannot initialize int with a String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cansPerPack;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dollars, cents;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1413" name="Google Shape;1413;p30"/>
          <p:cNvSpPr/>
          <p:nvPr/>
        </p:nvSpPr>
        <p:spPr>
          <a:xfrm>
            <a:off x="4655725" y="3568077"/>
            <a:ext cx="3849900" cy="485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7" name="Shape 1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8" name="Google Shape;1418;p3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Examples of Variable Declarations</a:t>
            </a:r>
            <a:endParaRPr/>
          </a:p>
        </p:txBody>
      </p:sp>
      <p:graphicFrame>
        <p:nvGraphicFramePr>
          <p:cNvPr id="1419" name="Google Shape;1419;p31"/>
          <p:cNvGraphicFramePr/>
          <p:nvPr/>
        </p:nvGraphicFramePr>
        <p:xfrm>
          <a:off x="628650" y="1106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916825"/>
                <a:gridCol w="3110250"/>
                <a:gridCol w="4018200"/>
              </a:tblGrid>
              <a:tr h="52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Correct?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Declaration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Explanation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✔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 = 6;</a:t>
                      </a:r>
                      <a:endParaRPr sz="11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</a:t>
                      </a:r>
                      <a:r>
                        <a:rPr lang="en" sz="1400"/>
                        <a:t> variable and initializes it with 6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E28E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total = cans + bottles;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integer</a:t>
                      </a:r>
                      <a:r>
                        <a:rPr lang="en" sz="1400"/>
                        <a:t> and initializes it with the sum of two other variables. Both cans &amp; bottles have to have been declared &amp; initialized previously.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700"/>
                        <a:buFont typeface="Calibri"/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🗶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bottles = 1;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Error: missing type. If bottles has already been declared, this would</a:t>
                      </a:r>
                      <a:r>
                        <a:rPr lang="en" sz="1400"/>
                        <a:t> reassign the value of the variable.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🗶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volume = “2”;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Error: mismatch type. Cannot initialize int with a String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✔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cansPerPack;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 variable</a:t>
                      </a:r>
                      <a:r>
                        <a:rPr lang="en" sz="1400"/>
                        <a:t> and doesn’t initialize it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dollars, cents;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1420" name="Google Shape;1420;p31"/>
          <p:cNvSpPr/>
          <p:nvPr/>
        </p:nvSpPr>
        <p:spPr>
          <a:xfrm>
            <a:off x="4665372" y="4141631"/>
            <a:ext cx="3849900" cy="4155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4" name="Shape 1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5" name="Google Shape;1425;p3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Examples of Variable Declarations</a:t>
            </a:r>
            <a:endParaRPr/>
          </a:p>
        </p:txBody>
      </p:sp>
      <p:graphicFrame>
        <p:nvGraphicFramePr>
          <p:cNvPr id="1426" name="Google Shape;1426;p32"/>
          <p:cNvGraphicFramePr/>
          <p:nvPr/>
        </p:nvGraphicFramePr>
        <p:xfrm>
          <a:off x="628650" y="110695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916825"/>
                <a:gridCol w="3110250"/>
                <a:gridCol w="4018200"/>
              </a:tblGrid>
              <a:tr h="52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Correct?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Declaration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Explanation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✔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 = 6;</a:t>
                      </a:r>
                      <a:endParaRPr sz="11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</a:t>
                      </a:r>
                      <a:r>
                        <a:rPr lang="en" sz="1400"/>
                        <a:t> variable and initializes it with 6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8E7B"/>
                        </a:buClr>
                        <a:buSzPts val="2700"/>
                        <a:buFont typeface="Calibri"/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E28E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total = cans + bottles;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integer</a:t>
                      </a:r>
                      <a:r>
                        <a:rPr lang="en" sz="1400"/>
                        <a:t> and initializes it with the sum of two other variables. Both cans &amp; bottles have to have been declared &amp; initialized previously.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700"/>
                        <a:buFont typeface="Calibri"/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🗶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bottles = 1;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Error: missing type. If bottles has already been declared, this would</a:t>
                      </a:r>
                      <a:r>
                        <a:rPr lang="en" sz="1400"/>
                        <a:t> reassign the value of the variable.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🗶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volume = “2”;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Error: mismatch type. Cannot initialize int with a String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✔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cansPerPack;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an integer variable</a:t>
                      </a:r>
                      <a:r>
                        <a:rPr lang="en" sz="1400"/>
                        <a:t> and doesn’t initialize it</a:t>
                      </a:r>
                      <a:endParaRPr sz="1400"/>
                    </a:p>
                  </a:txBody>
                  <a:tcPr marT="34300" marB="34300" marR="68600" marL="68600"/>
                </a:tc>
              </a:tr>
              <a:tr h="537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" sz="2700" u="none" cap="none" strike="noStrike">
                          <a:solidFill>
                            <a:srgbClr val="E28E7B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sz="1400"/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 dollars, cents;</a:t>
                      </a:r>
                      <a:endParaRPr sz="14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Declares two integer variables on the same line – this compiles</a:t>
                      </a:r>
                      <a:r>
                        <a:rPr lang="en" sz="1400"/>
                        <a:t> but isn’t considered good style</a:t>
                      </a:r>
                      <a:endParaRPr sz="1400"/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1427" name="Google Shape;1427;p32"/>
          <p:cNvSpPr/>
          <p:nvPr/>
        </p:nvSpPr>
        <p:spPr>
          <a:xfrm>
            <a:off x="4665372" y="4729766"/>
            <a:ext cx="3849900" cy="4155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D7F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Google Shape;1432;p33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 Visualizer</a:t>
            </a:r>
            <a:endParaRPr/>
          </a:p>
        </p:txBody>
      </p:sp>
      <p:sp>
        <p:nvSpPr>
          <p:cNvPr id="1433" name="Google Shape;1433;p33"/>
          <p:cNvSpPr txBox="1"/>
          <p:nvPr>
            <p:ph idx="1" type="body"/>
          </p:nvPr>
        </p:nvSpPr>
        <p:spPr>
          <a:xfrm>
            <a:off x="779700" y="1616144"/>
            <a:ext cx="6025800" cy="242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⦿"/>
            </a:pPr>
            <a:r>
              <a:rPr lang="en"/>
              <a:t>what does variable assignment look like?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⦿"/>
            </a:pPr>
            <a:r>
              <a:rPr lang="en" u="sng">
                <a:solidFill>
                  <a:schemeClr val="hlink"/>
                </a:solidFill>
                <a:hlinkClick r:id="rId3"/>
              </a:rPr>
              <a:t>Java Visualizer</a:t>
            </a:r>
            <a:r>
              <a:rPr lang="en"/>
              <a:t> tool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7" name="Shape 1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Google Shape;1308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 LiveLesson #2</a:t>
            </a:r>
            <a:endParaRPr/>
          </a:p>
        </p:txBody>
      </p:sp>
      <p:sp>
        <p:nvSpPr>
          <p:cNvPr id="1309" name="Google Shape;1309;p16"/>
          <p:cNvSpPr txBox="1"/>
          <p:nvPr>
            <p:ph idx="1" type="subTitle"/>
          </p:nvPr>
        </p:nvSpPr>
        <p:spPr>
          <a:xfrm>
            <a:off x="311700" y="2834125"/>
            <a:ext cx="8520600" cy="205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Topics: Operators, Assignment, Input/Output</a:t>
            </a:r>
            <a:endParaRPr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10/11 - Recording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7" name="Shape 1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" name="Google Shape;1438;p34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 Libs Programming Challenge</a:t>
            </a:r>
            <a:endParaRPr/>
          </a:p>
        </p:txBody>
      </p:sp>
      <p:sp>
        <p:nvSpPr>
          <p:cNvPr id="1439" name="Google Shape;1439;p34"/>
          <p:cNvSpPr txBox="1"/>
          <p:nvPr>
            <p:ph idx="1" type="body"/>
          </p:nvPr>
        </p:nvSpPr>
        <p:spPr>
          <a:xfrm>
            <a:off x="779700" y="1616150"/>
            <a:ext cx="3574500" cy="242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⦿"/>
            </a:pPr>
            <a:r>
              <a:rPr lang="en"/>
              <a:t>use string literals to define the String variables and print a fun madlib poem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⦿"/>
            </a:pPr>
            <a:r>
              <a:rPr b="1" i="1" lang="en">
                <a:latin typeface="Montserrat"/>
                <a:ea typeface="Montserrat"/>
                <a:cs typeface="Montserrat"/>
                <a:sym typeface="Montserrat"/>
              </a:rPr>
              <a:t>Super Challenge:</a:t>
            </a:r>
            <a:r>
              <a:rPr lang="en"/>
              <a:t> use user input with Scanner to create a more realistic MadLibs program!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⦿"/>
            </a:pPr>
            <a:r>
              <a:rPr lang="en" u="sng">
                <a:solidFill>
                  <a:schemeClr val="hlink"/>
                </a:solidFill>
                <a:hlinkClick r:id="rId3"/>
              </a:rPr>
              <a:t>Repl.it</a:t>
            </a:r>
            <a:endParaRPr/>
          </a:p>
        </p:txBody>
      </p:sp>
      <p:pic>
        <p:nvPicPr>
          <p:cNvPr id="1440" name="Google Shape;1440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88025" y="1521800"/>
            <a:ext cx="3826000" cy="3416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4" name="Shape 1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Google Shape;1445;p35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we add user input to our MadLibs program?</a:t>
            </a:r>
            <a:endParaRPr/>
          </a:p>
        </p:txBody>
      </p:sp>
      <p:sp>
        <p:nvSpPr>
          <p:cNvPr id="1446" name="Google Shape;1446;p35"/>
          <p:cNvSpPr txBox="1"/>
          <p:nvPr>
            <p:ph idx="1" type="body"/>
          </p:nvPr>
        </p:nvSpPr>
        <p:spPr>
          <a:xfrm>
            <a:off x="779700" y="1616144"/>
            <a:ext cx="6025800" cy="242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pic>
        <p:nvPicPr>
          <p:cNvPr id="1447" name="Google Shape;144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2500" y="1329275"/>
            <a:ext cx="4879525" cy="3814226"/>
          </a:xfrm>
          <a:prstGeom prst="rect">
            <a:avLst/>
          </a:prstGeom>
          <a:noFill/>
          <a:ln>
            <a:noFill/>
          </a:ln>
        </p:spPr>
      </p:pic>
      <p:sp>
        <p:nvSpPr>
          <p:cNvPr id="1448" name="Google Shape;1448;p35"/>
          <p:cNvSpPr/>
          <p:nvPr/>
        </p:nvSpPr>
        <p:spPr>
          <a:xfrm rot="8427776">
            <a:off x="4721650" y="1554293"/>
            <a:ext cx="459017" cy="17004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FFFF"/>
          </a:solidFill>
          <a:ln cap="flat" cmpd="sng" w="952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9" name="Google Shape;1449;p35"/>
          <p:cNvSpPr/>
          <p:nvPr/>
        </p:nvSpPr>
        <p:spPr>
          <a:xfrm rot="8427776">
            <a:off x="5969350" y="3408868"/>
            <a:ext cx="459017" cy="17004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FFFF"/>
          </a:solidFill>
          <a:ln cap="flat" cmpd="sng" w="952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3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Google Shape;1314;p17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 Up review</a:t>
            </a:r>
            <a:endParaRPr/>
          </a:p>
        </p:txBody>
      </p:sp>
      <p:sp>
        <p:nvSpPr>
          <p:cNvPr id="1315" name="Google Shape;1315;p17"/>
          <p:cNvSpPr txBox="1"/>
          <p:nvPr>
            <p:ph idx="1" type="body"/>
          </p:nvPr>
        </p:nvSpPr>
        <p:spPr>
          <a:xfrm>
            <a:off x="784600" y="1616150"/>
            <a:ext cx="1838700" cy="24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Solution to Option 1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7 errors</a:t>
            </a:r>
            <a:endParaRPr/>
          </a:p>
        </p:txBody>
      </p:sp>
      <p:sp>
        <p:nvSpPr>
          <p:cNvPr id="1316" name="Google Shape;1316;p17"/>
          <p:cNvSpPr txBox="1"/>
          <p:nvPr>
            <p:ph idx="2" type="body"/>
          </p:nvPr>
        </p:nvSpPr>
        <p:spPr>
          <a:xfrm>
            <a:off x="2875699" y="1616150"/>
            <a:ext cx="1838700" cy="24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Solution to Option 2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 C. 10.0</a:t>
            </a:r>
            <a:endParaRPr/>
          </a:p>
        </p:txBody>
      </p:sp>
      <p:sp>
        <p:nvSpPr>
          <p:cNvPr id="1317" name="Google Shape;1317;p17"/>
          <p:cNvSpPr txBox="1"/>
          <p:nvPr>
            <p:ph idx="3" type="body"/>
          </p:nvPr>
        </p:nvSpPr>
        <p:spPr>
          <a:xfrm>
            <a:off x="4966799" y="1616150"/>
            <a:ext cx="1838700" cy="24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Solution to Option 3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click “show solution” on codingbat problem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1" name="Shape 1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2" name="Google Shape;1322;p18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Operators Review</a:t>
            </a:r>
            <a:endParaRPr/>
          </a:p>
        </p:txBody>
      </p:sp>
      <p:sp>
        <p:nvSpPr>
          <p:cNvPr id="1323" name="Google Shape;1323;p18"/>
          <p:cNvSpPr txBox="1"/>
          <p:nvPr>
            <p:ph idx="1" type="body"/>
          </p:nvPr>
        </p:nvSpPr>
        <p:spPr>
          <a:xfrm>
            <a:off x="779700" y="1616144"/>
            <a:ext cx="6025800" cy="242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⦿"/>
            </a:pPr>
            <a:r>
              <a:rPr lang="en"/>
              <a:t>Complete </a:t>
            </a:r>
            <a:r>
              <a:rPr lang="en" u="sng">
                <a:solidFill>
                  <a:schemeClr val="hlink"/>
                </a:solidFill>
                <a:hlinkClick r:id="rId3"/>
              </a:rPr>
              <a:t>Matching Worksheet</a:t>
            </a:r>
            <a:r>
              <a:rPr lang="en"/>
              <a:t> - 10 minutes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⦿"/>
            </a:pPr>
            <a:r>
              <a:rPr lang="en"/>
              <a:t>When you are done, evaluate this expression and post value in the chat: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⊙"/>
            </a:pPr>
            <a:r>
              <a:rPr lang="en"/>
              <a:t>5 + 6 % 11 - 2 * (6 + 2)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i="1" lang="en"/>
              <a:t>answer: -5</a:t>
            </a:r>
            <a:endParaRPr i="1"/>
          </a:p>
        </p:txBody>
      </p:sp>
      <p:pic>
        <p:nvPicPr>
          <p:cNvPr id="1324" name="Google Shape;1324;p18" title="Java Modulo 1 Modulo calculates the remainder.mp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32700" y="2480475"/>
            <a:ext cx="3308825" cy="248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8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p19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 &amp; Variables</a:t>
            </a:r>
            <a:endParaRPr/>
          </a:p>
        </p:txBody>
      </p:sp>
      <p:pic>
        <p:nvPicPr>
          <p:cNvPr id="1330" name="Google Shape;1330;p19" title="Java ints 4 Resetting the value of two ints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2750" y="1585400"/>
            <a:ext cx="5307039" cy="33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0"/>
          <p:cNvSpPr txBox="1"/>
          <p:nvPr>
            <p:ph type="title"/>
          </p:nvPr>
        </p:nvSpPr>
        <p:spPr>
          <a:xfrm>
            <a:off x="779700" y="1156400"/>
            <a:ext cx="6025800" cy="365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 &amp; Variables</a:t>
            </a:r>
            <a:endParaRPr/>
          </a:p>
        </p:txBody>
      </p:sp>
      <p:sp>
        <p:nvSpPr>
          <p:cNvPr id="1336" name="Google Shape;1336;p20"/>
          <p:cNvSpPr txBox="1"/>
          <p:nvPr>
            <p:ph idx="1" type="body"/>
          </p:nvPr>
        </p:nvSpPr>
        <p:spPr>
          <a:xfrm>
            <a:off x="779700" y="1616144"/>
            <a:ext cx="6025800" cy="2420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⦿"/>
            </a:pPr>
            <a:r>
              <a:rPr lang="en"/>
              <a:t>variables - a named spot in </a:t>
            </a:r>
            <a:r>
              <a:rPr b="1" lang="en">
                <a:latin typeface="Montserrat"/>
                <a:ea typeface="Montserrat"/>
                <a:cs typeface="Montserrat"/>
                <a:sym typeface="Montserrat"/>
              </a:rPr>
              <a:t>memory </a:t>
            </a:r>
            <a:r>
              <a:rPr lang="en"/>
              <a:t>that we can access multiple times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⦿"/>
            </a:pPr>
            <a:r>
              <a:rPr lang="en"/>
              <a:t>assignment - we use to store values in variables (</a:t>
            </a:r>
            <a:r>
              <a:rPr b="1" lang="en">
                <a:latin typeface="Montserrat"/>
                <a:ea typeface="Montserrat"/>
                <a:cs typeface="Montserrat"/>
                <a:sym typeface="Montserrat"/>
              </a:rPr>
              <a:t>memory</a:t>
            </a:r>
            <a:r>
              <a:rPr lang="en"/>
              <a:t>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0" name="Shape 1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Google Shape;1341;p2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Variables are like parking spaces…</a:t>
            </a:r>
            <a:endParaRPr/>
          </a:p>
        </p:txBody>
      </p:sp>
      <p:graphicFrame>
        <p:nvGraphicFramePr>
          <p:cNvPr id="1342" name="Google Shape;1342;p21"/>
          <p:cNvGraphicFramePr/>
          <p:nvPr/>
        </p:nvGraphicFramePr>
        <p:xfrm>
          <a:off x="1456386" y="13522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49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149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6" name="Shape 1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Google Shape;1347;p2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Parking space</a:t>
            </a:r>
            <a:endParaRPr/>
          </a:p>
        </p:txBody>
      </p:sp>
      <p:graphicFrame>
        <p:nvGraphicFramePr>
          <p:cNvPr id="1348" name="Google Shape;1348;p22"/>
          <p:cNvGraphicFramePr/>
          <p:nvPr/>
        </p:nvGraphicFramePr>
        <p:xfrm>
          <a:off x="1456386" y="13522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49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A1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A2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A3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A4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A5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149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B1</a:t>
                      </a:r>
                      <a:endParaRPr b="1" sz="14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B2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B3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B4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B5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pic>
        <p:nvPicPr>
          <p:cNvPr descr="https://lh6.googleusercontent.com/yHaoGUqBAgxwRgrCGtXivUZ1TzmuNF5K4uDevT4uJbCx5QW0d7biMSa6x9h-uMlScT43SEW4G0p0wgsTR0KrM_E6yOEQ6j7hnuj1YpFFJiRKD_toENXs5Kc7Vs9Y9wz0FmK1pLyZ38w" id="1349" name="Google Shape;134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1609884" y="1775041"/>
            <a:ext cx="1124723" cy="5623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cbgONZrJ8C2IUZGc4QodBMnspTuykfs2fR1hDbDrBbj9U1nXF23Gkl08R9ZLI5UH9u5Ys3TSxVJzL3JSQwlxjh8_gZOZsoe_hGmaajjTU6O05_1tTVbG2MQnjfgMLRI5fRCl7Mny8hc" id="1350" name="Google Shape;135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6075868" y="1263103"/>
            <a:ext cx="1968692" cy="98434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51" name="Google Shape;1351;p22"/>
          <p:cNvCxnSpPr/>
          <p:nvPr/>
        </p:nvCxnSpPr>
        <p:spPr>
          <a:xfrm>
            <a:off x="6355725" y="1052848"/>
            <a:ext cx="1487400" cy="1796700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52" name="Google Shape;1352;p22"/>
          <p:cNvCxnSpPr/>
          <p:nvPr/>
        </p:nvCxnSpPr>
        <p:spPr>
          <a:xfrm flipH="1">
            <a:off x="6288036" y="1052848"/>
            <a:ext cx="1555200" cy="1796700"/>
          </a:xfrm>
          <a:prstGeom prst="straightConnector1">
            <a:avLst/>
          </a:prstGeom>
          <a:noFill/>
          <a:ln cap="flat" cmpd="sng" w="3810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53" name="Google Shape;1353;p22"/>
          <p:cNvSpPr txBox="1"/>
          <p:nvPr/>
        </p:nvSpPr>
        <p:spPr>
          <a:xfrm>
            <a:off x="7832315" y="1493861"/>
            <a:ext cx="1208700" cy="14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15900" lvl="0" marL="215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b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A1</a:t>
            </a:r>
            <a:r>
              <a:rPr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= variable name </a:t>
            </a:r>
            <a:r>
              <a:rPr i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(identifier)</a:t>
            </a:r>
            <a:endParaRPr sz="1100"/>
          </a:p>
          <a:p>
            <a:pPr indent="-215900" lvl="0" marL="215900" marR="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b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cars</a:t>
            </a:r>
            <a:r>
              <a:rPr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= value of variable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en"/>
              <a:t>Parking space</a:t>
            </a:r>
            <a:endParaRPr/>
          </a:p>
        </p:txBody>
      </p:sp>
      <p:graphicFrame>
        <p:nvGraphicFramePr>
          <p:cNvPr id="1359" name="Google Shape;1359;p23"/>
          <p:cNvGraphicFramePr/>
          <p:nvPr/>
        </p:nvGraphicFramePr>
        <p:xfrm>
          <a:off x="335923" y="13522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{F2621045-F539-49C1-A16B-312446AFA51E}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49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/>
                        <a:t>A1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400"/>
                        <a:t>compact</a:t>
                      </a:r>
                      <a:endParaRPr i="1"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A2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400"/>
                        <a:t>compact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A3</a:t>
                      </a:r>
                      <a:endParaRPr sz="11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i="1" lang="en" sz="1400"/>
                        <a:t>compact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A4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400"/>
                        <a:t>compact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/>
                        <a:t>A5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400"/>
                        <a:t>compact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149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B1</a:t>
                      </a:r>
                      <a:endParaRPr b="1" sz="14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B2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B3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B4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>
                          <a:solidFill>
                            <a:schemeClr val="lt1"/>
                          </a:solidFill>
                        </a:rPr>
                        <a:t>B5</a:t>
                      </a:r>
                      <a:endParaRPr sz="1400"/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pic>
        <p:nvPicPr>
          <p:cNvPr descr="https://lh6.googleusercontent.com/yHaoGUqBAgxwRgrCGtXivUZ1TzmuNF5K4uDevT4uJbCx5QW0d7biMSa6x9h-uMlScT43SEW4G0p0wgsTR0KrM_E6yOEQ6j7hnuj1YpFFJiRKD_toENXs5Kc7Vs9Y9wz0FmK1pLyZ38w" id="1360" name="Google Shape;136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489421" y="1775041"/>
            <a:ext cx="1124723" cy="5623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cbgONZrJ8C2IUZGc4QodBMnspTuykfs2fR1hDbDrBbj9U1nXF23Gkl08R9ZLI5UH9u5Ys3TSxVJzL3JSQwlxjh8_gZOZsoe_hGmaajjTU6O05_1tTVbG2MQnjfgMLRI5fRCl7Mny8hc" id="1361" name="Google Shape;1361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6095186" y="1176170"/>
            <a:ext cx="1968692" cy="984346"/>
          </a:xfrm>
          <a:prstGeom prst="rect">
            <a:avLst/>
          </a:prstGeom>
          <a:noFill/>
          <a:ln>
            <a:noFill/>
          </a:ln>
        </p:spPr>
      </p:pic>
      <p:sp>
        <p:nvSpPr>
          <p:cNvPr id="1362" name="Google Shape;1362;p23"/>
          <p:cNvSpPr/>
          <p:nvPr/>
        </p:nvSpPr>
        <p:spPr>
          <a:xfrm>
            <a:off x="6431923" y="560231"/>
            <a:ext cx="1208400" cy="23085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A6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bus</a:t>
            </a:r>
            <a:endParaRPr b="1" i="1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3" name="Google Shape;1363;p23"/>
          <p:cNvSpPr txBox="1"/>
          <p:nvPr/>
        </p:nvSpPr>
        <p:spPr>
          <a:xfrm>
            <a:off x="7727141" y="1493861"/>
            <a:ext cx="1313700" cy="17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15900" lvl="0" marL="215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b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A1</a:t>
            </a:r>
            <a:r>
              <a:rPr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= variable name </a:t>
            </a:r>
            <a:r>
              <a:rPr i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(identifier)</a:t>
            </a:r>
            <a:endParaRPr sz="1100"/>
          </a:p>
          <a:p>
            <a:pPr indent="-215900" lvl="0" marL="215900" marR="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b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cars</a:t>
            </a:r>
            <a:r>
              <a:rPr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= value of variable</a:t>
            </a:r>
            <a:endParaRPr sz="1100"/>
          </a:p>
          <a:p>
            <a:pPr indent="-215900" lvl="0" marL="215900" marR="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b="1"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bus/compact</a:t>
            </a:r>
            <a:r>
              <a:rPr lang="en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= type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Aediles template">
  <a:themeElements>
    <a:clrScheme name="Custom 347">
      <a:dk1>
        <a:srgbClr val="212225"/>
      </a:dk1>
      <a:lt1>
        <a:srgbClr val="FFFFFF"/>
      </a:lt1>
      <a:dk2>
        <a:srgbClr val="3C5361"/>
      </a:dk2>
      <a:lt2>
        <a:srgbClr val="CEDBE2"/>
      </a:lt2>
      <a:accent1>
        <a:srgbClr val="00DEE4"/>
      </a:accent1>
      <a:accent2>
        <a:srgbClr val="00BEDF"/>
      </a:accent2>
      <a:accent3>
        <a:srgbClr val="FF4FE8"/>
      </a:accent3>
      <a:accent4>
        <a:srgbClr val="B913A4"/>
      </a:accent4>
      <a:accent5>
        <a:srgbClr val="FFC500"/>
      </a:accent5>
      <a:accent6>
        <a:srgbClr val="E48E0B"/>
      </a:accent6>
      <a:hlink>
        <a:srgbClr val="21222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