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d389ea7e1_5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d389ea7e1_5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d389ea7e1_5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d389ea7e1_5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d389ea7e1_5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d389ea7e1_5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d389ea7e1_5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d389ea7e1_5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d389ea7e1_5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d389ea7e1_5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d389ea7e1_5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d389ea7e1_5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d389ea7e1_5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d389ea7e1_5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d389ea7e1_5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d389ea7e1_5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d389ea7e1_5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d389ea7e1_5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d389ea7e1_5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d389ea7e1_5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d389ea7e1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d389ea7e1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d389ea7e1_5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d389ea7e1_5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d389ea7e1_5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d389ea7e1_5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d389ea7e1_5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d389ea7e1_5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d389ea7e1_5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d389ea7e1_5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7d389ea7e1_5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7d389ea7e1_5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d389ea7e1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d389ea7e1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d389ea7e1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d389ea7e1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d389ea7e1_5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d389ea7e1_5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d389ea7e1_5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d389ea7e1_5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d389ea7e1_5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d389ea7e1_5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d389ea7e1_5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d389ea7e1_5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d389ea7e1_5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d389ea7e1_5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50" y="72875"/>
            <a:ext cx="9014450" cy="507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" y="-17"/>
            <a:ext cx="9144000" cy="5143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028850" cy="507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" y="0"/>
            <a:ext cx="91439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9144" y="1152477"/>
            <a:ext cx="872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800"/>
            <a:ext cx="9043224" cy="496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51875" cy="509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