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4eaba7f3e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4eaba7f3ea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4eaba7f3ea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4eaba7f3ea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4eaba7f3ea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4eaba7f3ea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4eaba7f3ea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eaba7f3ea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4eaba7f3ea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eaba7f3ea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4eaba7f3ea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eaba7f3ea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4eaba7f3ea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eaba7f3ea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4eaba7f3ea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eaba7f3ea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4eaba7f3ea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eaba7f3ea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4eaba7f3ea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eaba7f3ea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aba7f3e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aba7f3e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4eaba7f3ea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eaba7f3ea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4eaba7f3ea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eaba7f3ea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4eaba7f3ea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4eaba7f3ea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4eaba7f3ea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4eaba7f3ea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4eaba7f3ea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4eaba7f3ea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4eaba7f3ea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4eaba7f3ea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aba7f3e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aba7f3e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eaba7f3e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eaba7f3e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eaba7f3e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eaba7f3e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eaba7f3e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eaba7f3e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4eaba7f3ea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eaba7f3ea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eaba7f3ea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aba7f3ea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eaba7f3ea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eaba7f3ea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C27BA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10 Outlining the Speech</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Preparing Your Outline</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Prepare detailed and well-planned outlines</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 Working Outline</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working outline lists the basic components of your speech. You use it to list your topic, purpose, thesis statement, main points, and subpoints. You will also include your introduction, conclusion and planned transitions. As you list each of these items, take note of what works, what doesn't work, and any gaps that you need to fill. Later you will use this first outline to draft a more complete and detailed formal outline.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Main Points and Subpoints</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you begin an outline, list your topic, specific purpose and thesis statement at the top of the page to guide you. Proceed with your outline by listing your main points and the related subpoints. As you list the main and subpoints, consider all of the research and supporting materials that will be used to provide backup for your statements. Reviewing these materials will prevent you from forgetting key points as well. You've learned about introductions, conclusions, and transitions. As you develop your working outlines, you should work to incorporate those items in addition to the main points and subpoints.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Main Points and Subpoints</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 List the components of your introduction at the beginning of your outline. Include how you plan to get the attention of the audience - your thesis statement and a preview of your speech. At the end of your outline, include the components of your conclusion. Include your summary statement as well as your closing remarks. List the transitions you plan to use in order to move between the introduction, the body and the conclusion of your speech. Include the transitions you will use to move from one main point to the next.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Reviewing Your Working Outline</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After you feel you have completed all of the pieces of your working outline, carefully review it for clarity, arrangement, support, variety, completeness and the various components. You may find it helpful to ask these questions: is the message of the speech obvious to the listener, are the main points arranged in a natural progression for the topic, have you identified the available support materials you have to back up your statements, are you using a variety of support materials in order to provide different points of view, have you listed all of the pertinent subpoints for each of your main points, have you included your introduction, conclusion and planned transitions.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Outlining Tools</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creating your working outline or any outline using a word processor makes it easy to edit, copy, and move in formation around on the page. In addition, most word processing programs have a set of outlining tools that make the process of organizing outline data even easier.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 Formal Outline</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formal outline or preparation outline takes the information you have collected and listed in the working outline and further develops it. You will find that the format of both outline types is similar with the formal outline listing information in a more detailed format.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Lettering and Numbering the Outline</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formal outline or preparation outline maps out the points of a speech with great detail and precision. Using a consistent labeling system further organizes the information in the outline by illustrating the different levels with appropriate lettering and numbering. Many points commonly use Roman numerals for identification. Subpoints use capital letters. Second-level subpoints are identified with Arabic numbers such as one, two and three. Finally, third-level subpoints use lower case letters.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Subordination, Coordination, and Discreteness</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Three important concepts influence the lettering and numbering of outlines. These concepts are subordination, coordination, and discreteness. Supporting points under a main idea or point are subordinated or placed under the main point. In an outline, the subordination of an idea is clearly identified by a different level of numbering and lettering, as well as by indentation. Further indentation and a numbering and lettering change are applied to second-level subpoints. </a:t>
            </a:r>
            <a:br>
              <a:rPr lang="en"/>
            </a:br>
            <a:r>
              <a:rPr lang="en"/>
              <a:t>Coordination refers to the concept that ideas or points are all coordinated on the same level in an outline. The coordination comes from applying the same letter or number format to all items at the same level to ensure consistency and easy identification of outline level. Discreteness means each element of the outline discusses only one idea, whether it is a main point, a sub point, or a second-level sub point.</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Organizing Methods</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Summarize organizing methods and patterns for creating speeches.</a:t>
            </a:r>
            <a:br>
              <a:rPr lang="en"/>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At the end of this lesson, you will be able to do the following:</a:t>
            </a:r>
            <a:br>
              <a:rPr lang="en"/>
            </a:br>
            <a:br>
              <a:rPr lang="en"/>
            </a:br>
            <a:r>
              <a:rPr lang="en"/>
              <a:t>Understand the concepts and issues concerning creating an outline for a speech</a:t>
            </a:r>
            <a:br>
              <a:rPr lang="en"/>
            </a:br>
            <a:r>
              <a:rPr lang="en"/>
              <a:t>Understand the steps to prepare detailed and well-planned outlines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Wording an Outline</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How you say something in a speech is just as important as what you say. The statements you make in your speeches are meant to educate, persuade, or entertain. Careful word choice and statement construction make or break those statements.</a:t>
            </a:r>
            <a:br>
              <a:rPr lang="en"/>
            </a:br>
            <a:r>
              <a:rPr lang="en"/>
              <a:t>Use the following tips when wording your outline:</a:t>
            </a:r>
            <a:br>
              <a:rPr lang="en"/>
            </a:br>
            <a:r>
              <a:rPr lang="en"/>
              <a:t>Use simple declarative statements that contain one idea and are free from weighty clauses.</a:t>
            </a:r>
            <a:br>
              <a:rPr lang="en"/>
            </a:br>
            <a:r>
              <a:rPr lang="en"/>
              <a:t>Use parallel construction in your main point sentences. The common structure makes it easy to transition from one idea to another and to create summaries for your main points.</a:t>
            </a:r>
            <a:br>
              <a:rPr lang="en"/>
            </a:b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Listing Speech Sources</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you reference a source in your speech, you must include a source citation. In addition, at the end of a formal outline, you must include a bibliography that references the sources used in the development of your speech. Sources can be listed as Works Cited or Works Consulted, depending on the needs of your audience and the requirements put forth by the party requesting the speech. Keep in mind that you will also need to verbally cite your sources when delivering a speech. That information must match exactly what is provided in the bibliography.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Listing Speech Sources</a:t>
            </a:r>
            <a:endParaRPr/>
          </a:p>
        </p:txBody>
      </p:sp>
      <p:sp>
        <p:nvSpPr>
          <p:cNvPr id="181" name="Google Shape;181;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Citations and bibliographies are essential to avoiding plagiarism, as we discussed in a previous lesson. The source citation is an abbreviated reference to the source material in your outline. The entire reference to the source is listed in the Works Cited or Works Consulted section of the outline. Works Cited are the sources you have directly quoted or referenced as part of your speech. Including this component gives credit to the original source of the material. You will be able to provide the information to listeners if requested. Works Consulted are all of the resources you investigated during the course of your research as well as those you actually referenced in the speech. This is useful if you need to backtrack to perform additional research or to respond to requests for additional information from the audience.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 Formats</a:t>
            </a:r>
            <a:endParaRPr/>
          </a:p>
        </p:txBody>
      </p:sp>
      <p:sp>
        <p:nvSpPr>
          <p:cNvPr id="187" name="Google Shape;187;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As discussed in a previous lesson, both the Modern Language Association or MLA and the American Psychological Association or APA have published a set of guidelines for citing source references. You can use one of these reference formats to cite your source references in your speech outline. The instructor of the party requesting the speech may specify which reference format should be used.</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 Keyword Outline</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keyword outline, also known as a delivery or speaking outline is a much more streamlined version of your formal outline. Speakers often use keyword outlines to rehearse their delivery of a speech, and some speakers use them as notes during the presentation. Using this type of outline for the delivery of the speech prevents you from reading from your notes and provides you with enough information to keep you on track.</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Developing a Keyword Outline</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First, go through your formal outline and highlight the important trigger words from each idea. Only select those words that remind you of the most important information from the idea or a part of the idea that you have trouble remembering. Next, using the highlighted words, create your keyword outline following the same numbering lettering format used in the formal outline. When you are quoting a resource directly, write out the full quotation in your keyword outline to ensure that you do not misspeak. Include source citations as you would in your formal outline.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this lesson, you study the benefits, functions, and principles of outlining in the speech preparation process. You learned about the different types of outlines and the different outline components. Finally, you explore formats that are used in the preparation of each type of outline.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Outlining Concepts</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This topic supports this objective: </a:t>
            </a:r>
            <a:br>
              <a:rPr lang="en"/>
            </a:br>
            <a:r>
              <a:rPr lang="en"/>
              <a:t>Describe concepts and issues concerning outline content.</a:t>
            </a:r>
            <a:br>
              <a:rPr lang="en"/>
            </a:b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Benefits of Outlining</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You have learned the importance of organization in the speech preparation process. Outlining is yet another important part of organizing the material you present. Consider the following benefits of outlining your speeches. Organizing your main points and sub points visually in one document allows you to look at them with a new objective perspective. By seeing the ideas listed in the order you plan to present them, you are able to verify that you are including all of the important points for making your speech effective. With an outline, you can easily reorganize the order of the speech points to identify ways for making your presentation more creative and interesting to your audience. You can use outlining to pinpoint how you can connect your ideas with transitions, as well as fine tune your introduction and conclusion to ensure they accurately reflect the content of your speech.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Outlining Functions</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In addition to the basic benefits of outlining just mentioned, there are more technical functions that are part of the outlining process. Outlines assist you in performing several different tests on your topic and content to ensure you are on a clear path to communicating your ideas to your audience. These tests include topic scope, logic, relevance, proportion, and delivery. When you prepare an outline for a speech, you can see the depth and breadth of information you plan to cover. This provides you with the opportunity to see if you have narrowed the focus of your topic enough to effectively address it within the time frame you have been allotted. You can use outlining to ensure that the flow of information progresses logically and clearly from point to point in a format that will be easily followed by the listener.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Outlining Functions</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relevance of the main points and subpoints to one another is more visible in an outline format. As you see the points listed, you can identify if they all adequately relate to one another or if one should be eliminated to enhance the clarity of your message. As the main points and sub points are laid out on a page, you can see if you are providing enough support for each one in relationship to the importance of the point to your presentation. Finally, you can plan your speech delivery by reviewing your outline. You can also use the outline itself as a rough set of delivery notes.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Principles of Outlining</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structure of an outline incorporates lettering and numbering for organization and identification. For maximizing the usefulness of your outlines, follow the design principles of singularity, consistency, adequacy, uniformity, and parallelism. Let's look at each of these in turn. Singularity means each item in an outline level should represent one idea or point. Consistency refers to using a consistent lettering and numbering format throughout the entire outline. If a main point is intended to contain sub points, there must be at least two sub points, otherwise it may be more appropriate to make the sub point a main point of its own. Keep the structure of your statements uniform. For example, if you use complete sentences for one point, use complete sentences for the others. Also, use consistent grammatical structure for all of the information in the outline.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Outlines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different types of outlines that you can use throughout the speech preparation process. A working outline represents the beginning of your outlining process and contains the basics of your speech's content. A formal outline contains a detailed account of main points, sub points and the other speech components. It is also known as a preparation outline. Lastly, the keyword outline contains reference points, speaking prompts, and citations for you to use during the delivery of your speech. It is also known as a delivery outline or speaking outline.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