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4e16be9ff6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e16be9ff6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e16be9ff6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e16be9ff6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4e16be9ff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4e16be9ff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4e16be9ff6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4e16be9ff6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4e16be9ff6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4e16be9ff6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4e16be9ff6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4e16be9ff6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4e16be9ff6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e16be9ff6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4e16be9ff6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4e16be9ff6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4e16be9ff6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4e16be9ff6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e16be9f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e16be9ff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e16be9ff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e16be9ff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e16be9ff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e16be9ff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e16be9ff6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e16be9ff6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e16be9ff6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e16be9ff6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4e16be9ff6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4e16be9ff6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e16be9ff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e16be9ff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e16be9ff6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e16be9ff6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B7B7B7"/>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12 Effective Speaking</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Common Sentence Problems</a:t>
            </a:r>
            <a:endParaRPr/>
          </a:p>
        </p:txBody>
      </p:sp>
      <p:sp>
        <p:nvSpPr>
          <p:cNvPr id="109" name="Google Shape;109;p22"/>
          <p:cNvSpPr txBox="1"/>
          <p:nvPr>
            <p:ph idx="1" type="body"/>
          </p:nvPr>
        </p:nvSpPr>
        <p:spPr>
          <a:xfrm>
            <a:off x="311700" y="5727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Part of speaking effectively is learning to avoid common problems with sentence structure and grammar. There are several sentence problems that are common among public speakers. Avoid run-on sentences. Nervousness often prevents a speaker from pausing at the end of a sentence. Avoid using conjunctions to connect otherwise separate sentences when you are nervous. Use proper verb forms. Double-check the proper verb form when you plan your speech. Be sure to rehears the speech using the proper verb form. Avoid shifting tense. Choose present or past tense, and stick to it. Changing between them may cause confusion for the audience. Be sure that your subject and verb always agree in person. Make sure that your pronouns and subject illustrate the correct relationship. Choose the correct forms of adjectives and adverbs in your sentences, slight differences can change the meaning. Double negatives have infiltrated casual conversation, which should be strictly avoided in formal speaking situations.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 Unbiased Language</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You have already learned about avoiding cultural bias in your word choices. You also need to be aware of gender bias. Avoid the use of gender bias terms in your speeches. By using plural pronouns such as all and their or avoiding pronouns altogether, you can eliminate some opportunities for gender bias to surface. At the same time, use your common sense and decide what sounds right to you so you don't create awkward sentence structures in order to avoid all gender references. It's perfectly fine sometimes to refer to her or him if it maintains clarity in your speech. You don't want to lose your audience by making them confused.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Verbal and Nonverbal Communication</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 </a:t>
            </a:r>
            <a:br>
              <a:rPr lang="en"/>
            </a:br>
            <a:r>
              <a:rPr lang="en"/>
              <a:t>Describe the mechanics of verbal and nonverbal communication in speech delivery.</a:t>
            </a:r>
            <a:br>
              <a:rPr lang="en"/>
            </a:b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Your Voice</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Think of your voice as a tool in the delivery of your message. Learning how to use it to control the meaning of your statements will take your speaking skills to the next level. There are several components to your voice that you could work on to improve the overall quality of your speaking voice including pitch, rate, and loudness of volume.</a:t>
            </a:r>
            <a:br>
              <a:rPr lang="en"/>
            </a:br>
            <a:r>
              <a:rPr lang="en"/>
              <a:t>Work to locate a pitch that is comfortable for you to speak at with the level of volume required for the speaking environment. The rate you speak at sets the mood for your speech. Your rate of speech should vary based on the seriousness of your topic. The more serious the topic, the slower you should speak. Varying your rate at different points in your speech will influence the mood.</a:t>
            </a:r>
            <a:br>
              <a:rPr lang="en"/>
            </a:b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Your Voice</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Think of your voice as a tool in the delivery of your message. Learning how to use it to control the meaning of your statements will take your speaking skills to the next level. There are several components to your voice that you could work on to improve the overall quality of your speaking voice including pitch, rate, and loudness of volume.</a:t>
            </a:r>
            <a:br>
              <a:rPr lang="en"/>
            </a:br>
            <a:r>
              <a:rPr lang="en"/>
              <a:t>Work to locate a pitch that is comfortable for you to speak at with the level of volume required for the speaking environment. The rate you speak at sets the mood for your speech. Your rate of speech should vary based on the seriousness of your topic. The more serious the topic, the slower you should speak. Varying your rate at different points in your speech will influence the mood.</a:t>
            </a:r>
            <a:br>
              <a:rPr lang="en"/>
            </a:b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Principles of Nonverbal Communication</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Like your voice, your nonverbal behavior plays an important role in the delivery of your speeches. There are four main principles of nonverbal communication that influence your delivery. Be aware of how they impact your personal situation. Be aware of how they impact your personal situation.</a:t>
            </a:r>
            <a:br>
              <a:rPr lang="en"/>
            </a:br>
            <a:r>
              <a:rPr lang="en"/>
              <a:t>Each speaker uses some form of non-verbal behavior to deliberately draw in the audience. However, all speakers have unconscious habits that affect their delivery as well. Nonverbal behaviors have different meaning to different culture. If your verbal message conflicts with your nonverbal actions, the audience tends to believe the non-verbal cues. Also, remember that the audience may attach their own meanings to your message based on your nonverbal behaviors.</a:t>
            </a:r>
            <a:br>
              <a:rPr lang="en"/>
            </a:b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21145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Your Body Language</a:t>
            </a:r>
            <a:endParaRPr/>
          </a:p>
        </p:txBody>
      </p:sp>
      <p:sp>
        <p:nvSpPr>
          <p:cNvPr id="145" name="Google Shape;145;p28"/>
          <p:cNvSpPr txBox="1"/>
          <p:nvPr>
            <p:ph idx="1" type="body"/>
          </p:nvPr>
        </p:nvSpPr>
        <p:spPr>
          <a:xfrm>
            <a:off x="211450" y="5727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big part of your nonverbal communication is your body language. Body language begins to create an impression on the audience before you even begin to speak. The expression on your face and the level of eye contact you establish with your audience define the audience's perception of your commitment to the topic and the level of your honesty with them.</a:t>
            </a:r>
            <a:br>
              <a:rPr lang="en"/>
            </a:br>
            <a:r>
              <a:rPr lang="en"/>
              <a:t>Your comfort level with moving around the podium or stage suggests your level of confidence. Your gestures suggest the level of your enthusiasm. How close you are in proximity to the audience and your elevation to the audience influence the level of intimacy felt by the audience.</a:t>
            </a:r>
            <a:br>
              <a:rPr lang="en"/>
            </a:br>
            <a:r>
              <a:rPr lang="en"/>
              <a:t>Your grooming and clothing say a lot about you, your credibility, and your message. You should appear professional but comfortable. Consider your posture as well. Good posture suggests confidence and poise whereas slouching suggests a lack of interest and confidence.</a:t>
            </a:r>
            <a:br>
              <a:rPr lang="en"/>
            </a:b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Listener Expectations</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listeners arrive at a convention or meeting for a speech, they have a set of expectations. As you prepare for the delivery of a speech, consider these common expectations.</a:t>
            </a:r>
            <a:br>
              <a:rPr lang="en"/>
            </a:br>
            <a:r>
              <a:rPr lang="en"/>
              <a:t>Listeners expect that you will be prepared and deliver a complete, convincing message. If the listener does not feel that you have met this expectation, your credibility will be damaged. Your non-verbal behaviors influence your delivery. Listeners want to make emotional connections to the message and to you as the speaker. Your nonverbal behaviors can add to or detract from those connections. Listeners are more likely to believe what you say if they believe what they see. Your nonverbal behaviors must match up with your words for the audience to be convinced.</a:t>
            </a:r>
            <a:br>
              <a:rPr lang="en"/>
            </a:b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 Summary</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400"/>
              </a:spcBef>
              <a:spcAft>
                <a:spcPts val="0"/>
              </a:spcAft>
              <a:buClr>
                <a:schemeClr val="dk1"/>
              </a:buClr>
              <a:buSzPts val="1100"/>
              <a:buFont typeface="Arial"/>
              <a:buNone/>
            </a:pPr>
            <a:r>
              <a:rPr lang="en"/>
              <a:t>In this lesson, you learn about improving the delivery of your speeches and the power of integrated communication. You examine how language use, vocal quality, and nonverbal communication influence the success of your presentation. You also learn about creating atmosphere, engaging the audience and handling audience questions.</a:t>
            </a:r>
            <a:endParaRPr/>
          </a:p>
          <a:p>
            <a:pPr indent="0" lvl="0" marL="0" rtl="0" algn="l">
              <a:spcBef>
                <a:spcPts val="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Objective</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At the end of this lesson, you will be able to do the following:</a:t>
            </a:r>
            <a:br>
              <a:rPr lang="en"/>
            </a:br>
            <a:br>
              <a:rPr lang="en"/>
            </a:br>
            <a:r>
              <a:rPr lang="en"/>
              <a:t>Describe the basic principles of effective verbal and nonverbal communication in speech delivery</a:t>
            </a:r>
            <a:br>
              <a:rPr lang="en"/>
            </a:br>
            <a:r>
              <a:rPr lang="en"/>
              <a:t>Understand effective verbal and nonverbal communication when delivering a speech</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Effective Speaking</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 Use effective speaking style and language when delivering a speech.</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Integrated Communication</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Much of what you have learned so far has been related to planning and designing your speech. It is just as important to learn tips and techniques for the effective delivery of a speech. The successful delivery of a speech involves good content, the effective use of language, vocal technique, and body language. All of these factors together are known as integrated communication.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Integrated Communication Requirements</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For a speech to be considered integrated communication, several requirements must be met. Firstly, you must use language effectively. Good grammar and sentence structure influence the level of success of your speech. Use strong vocal delivery. The components of your voice and the style of your delivery influence the impact of your message. Use confident body language. Your attitude as a speaker is reflected in your body language. The confidence you display affects the success of your message. Reflect your commitment to the message. The sense of immediacy and importance you impart on your message influences how the audience will respond.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Power of the Spoken Word</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Learning to speak effectively and use language well are invaluable skills that you will use throughout your life. Your use of language influences the way you think, your social interactions, and how you feel about yourself. The spoken word is less formal and more practical than the written word. Since people control how the words are said, the spoken word is more colorful, interactive, and emotional than the written word. The language used by the speaker can close the gap between what listeners know at the start of a speech and what they come to know as a result of listening. More importantly, the spoken word has the power to bring people of different viewpoints together. If a speaker is skilled with the spoken word, he or she can influence the listener's understanding, attitudes, and behavior. Powerful language allows people to see concepts independent of time, distance, and apathy.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Sic Cs of Language Use</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To use language to its fullest potential, you must gain a command of six key language standards. The first standard is clarity. The words you use need to be clear and consistent with your message. You need to avoid the use of jargon, euphemism, and double speak. The second language standard is color. The words you use should create memorable statements in the listener's mind. Concreteness is the third standard. Using statements containing direct language eliminates the chance for misunderstandings. The fourth standard is correctness. Choose your words carefully, making sure that you use proper grammar and avoid malapropisms. Conciseness is the fifth standard. Use statements that are brief and efficient in communicating your message. Cultural sensitivity is the sixth and final language standard. Avoid making generalizations about your audience, and be aware that certain word choices may be offensive to audience members from different cultures.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 Figurative Language</a:t>
            </a:r>
            <a:endParaRPr/>
          </a:p>
        </p:txBody>
      </p:sp>
      <p:sp>
        <p:nvSpPr>
          <p:cNvPr id="97" name="Google Shape;97;p20"/>
          <p:cNvSpPr txBox="1"/>
          <p:nvPr>
            <p:ph idx="1" type="body"/>
          </p:nvPr>
        </p:nvSpPr>
        <p:spPr>
          <a:xfrm>
            <a:off x="171350" y="5727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Figurative language is another term for using words in creative ways to make them more interesting and dynamic. If the language you use is more interesting to the listener, your message will be more memorable. There are many forms of figurative language. Use metaphors that are appropriate to the level of seriousness for your topic. Overuse of metaphors will cause them to lose impact in your speech. Enduring metaphors can be particularly powerful as they take real experiences into account. Comparing an abstract idea with a known idea makes it easier for the listener to absorb new concepts. Giving inanimate objects human characteristics may inspire emotion in the audience. Assuming that the cultural norms for one group apply to others can be tricky. Avoid using common cultural clichés, unless you are absolutely sure of the demographics of your audience. Ideographs are a specific type of culture type. They relate specifically to political beliefs. Incorporating them into a speech inspires positive or negative emotion in audience members. Avoid them when possible.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Changing the Order or Sound of Words</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People become accustomed to the normal order and sound of words. By mixing up the order and sounds, you bring an unexpected change to the audience's ears, gaining their attention. For instance, when you arrange opposite ideas in a common sentence, a dramatic contrast is created. Also, reversing the familiar order of words in a sentence makes the message more notable. Repeating the same sentence structure adds impact to each of the sentences. The repetition of the first sounds of the words in a sentence makes them more memorable. Finally, using words that sound like sounds makes it easier for the audience to imagine a scenario.</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