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4e172fc9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172fc9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e172fc94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e172fc94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EA2785"/>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Unit 17 Public Speaking Course Review</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Ms. Emuge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Objective</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At the end of this lesson, you will be able to do the following:</a:t>
            </a:r>
            <a:br>
              <a:rPr lang="en"/>
            </a:br>
            <a:br>
              <a:rPr lang="en"/>
            </a:br>
            <a:r>
              <a:rPr lang="en"/>
              <a:t>Review lesson objectives and key terms</a:t>
            </a:r>
            <a:br>
              <a:rPr lang="en"/>
            </a:br>
            <a:r>
              <a:rPr lang="en"/>
              <a:t>Review interactive presentations</a:t>
            </a:r>
            <a:br>
              <a:rPr lang="en"/>
            </a:br>
            <a:r>
              <a:rPr lang="en"/>
              <a:t>Utilize study guides</a:t>
            </a:r>
            <a:br>
              <a:rPr lang="en"/>
            </a:br>
            <a:r>
              <a:rPr lang="en"/>
              <a:t>Explore potential careers in the field of public speaking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Tips for Reviewing </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To prepare for the final exam, review all course materials from Lessons 1–16. Take time to revisit all of the interactive presentations and utilize the study guide feature to help assess your strengths and weaknesses. The study guide will show you the areas in which you need to focus more time studying.</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