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24.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3.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62"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Lst>
  <p:sldSz cy="5143500" cx="9144000"/>
  <p:notesSz cx="6858000" cy="9144000"/>
  <p:embeddedFontLst>
    <p:embeddedFont>
      <p:font typeface="Englebert"/>
      <p:regular r:id="rId29"/>
    </p:embeddedFont>
    <p:embeddedFont>
      <p:font typeface="Dekko"/>
      <p:regular r:id="rId30"/>
    </p:embeddedFont>
    <p:embeddedFont>
      <p:font typeface="Barlow Condensed Medium"/>
      <p:regular r:id="rId31"/>
      <p:bold r:id="rId32"/>
      <p:italic r:id="rId33"/>
      <p:boldItalic r:id="rId34"/>
    </p:embeddedFont>
    <p:embeddedFont>
      <p:font typeface="Poppins"/>
      <p:regular r:id="rId35"/>
      <p:bold r:id="rId36"/>
      <p:italic r:id="rId37"/>
      <p:boldItalic r:id="rId38"/>
    </p:embeddedFont>
    <p:embeddedFont>
      <p:font typeface="Barlow Condensed"/>
      <p:regular r:id="rId39"/>
      <p:bold r:id="rId40"/>
      <p:italic r:id="rId41"/>
      <p:boldItalic r:id="rId42"/>
    </p:embeddedFont>
    <p:embeddedFont>
      <p:font typeface="Homemade Apple"/>
      <p:regular r:id="rId4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40" Type="http://schemas.openxmlformats.org/officeDocument/2006/relationships/font" Target="fonts/BarlowCondensed-bold.fntdata"/><Relationship Id="rId20" Type="http://schemas.openxmlformats.org/officeDocument/2006/relationships/slide" Target="slides/slide16.xml"/><Relationship Id="rId42" Type="http://schemas.openxmlformats.org/officeDocument/2006/relationships/font" Target="fonts/BarlowCondensed-boldItalic.fntdata"/><Relationship Id="rId41" Type="http://schemas.openxmlformats.org/officeDocument/2006/relationships/font" Target="fonts/BarlowCondensed-italic.fntdata"/><Relationship Id="rId22" Type="http://schemas.openxmlformats.org/officeDocument/2006/relationships/slide" Target="slides/slide18.xml"/><Relationship Id="rId21" Type="http://schemas.openxmlformats.org/officeDocument/2006/relationships/slide" Target="slides/slide17.xml"/><Relationship Id="rId43" Type="http://schemas.openxmlformats.org/officeDocument/2006/relationships/font" Target="fonts/HomemadeApple-regular.fntdata"/><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font" Target="fonts/Englebert-regular.fntdata"/><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font" Target="fonts/BarlowCondensedMedium-regular.fntdata"/><Relationship Id="rId30" Type="http://schemas.openxmlformats.org/officeDocument/2006/relationships/font" Target="fonts/Dekko-regular.fntdata"/><Relationship Id="rId11" Type="http://schemas.openxmlformats.org/officeDocument/2006/relationships/slide" Target="slides/slide7.xml"/><Relationship Id="rId33" Type="http://schemas.openxmlformats.org/officeDocument/2006/relationships/font" Target="fonts/BarlowCondensedMedium-italic.fntdata"/><Relationship Id="rId10" Type="http://schemas.openxmlformats.org/officeDocument/2006/relationships/slide" Target="slides/slide6.xml"/><Relationship Id="rId32" Type="http://schemas.openxmlformats.org/officeDocument/2006/relationships/font" Target="fonts/BarlowCondensedMedium-bold.fntdata"/><Relationship Id="rId13" Type="http://schemas.openxmlformats.org/officeDocument/2006/relationships/slide" Target="slides/slide9.xml"/><Relationship Id="rId35" Type="http://schemas.openxmlformats.org/officeDocument/2006/relationships/font" Target="fonts/Poppins-regular.fntdata"/><Relationship Id="rId12" Type="http://schemas.openxmlformats.org/officeDocument/2006/relationships/slide" Target="slides/slide8.xml"/><Relationship Id="rId34" Type="http://schemas.openxmlformats.org/officeDocument/2006/relationships/font" Target="fonts/BarlowCondensedMedium-boldItalic.fntdata"/><Relationship Id="rId15" Type="http://schemas.openxmlformats.org/officeDocument/2006/relationships/slide" Target="slides/slide11.xml"/><Relationship Id="rId37" Type="http://schemas.openxmlformats.org/officeDocument/2006/relationships/font" Target="fonts/Poppins-italic.fntdata"/><Relationship Id="rId14" Type="http://schemas.openxmlformats.org/officeDocument/2006/relationships/slide" Target="slides/slide10.xml"/><Relationship Id="rId36" Type="http://schemas.openxmlformats.org/officeDocument/2006/relationships/font" Target="fonts/Poppins-bold.fntdata"/><Relationship Id="rId17" Type="http://schemas.openxmlformats.org/officeDocument/2006/relationships/slide" Target="slides/slide13.xml"/><Relationship Id="rId39" Type="http://schemas.openxmlformats.org/officeDocument/2006/relationships/font" Target="fonts/BarlowCondensed-regular.fntdata"/><Relationship Id="rId16" Type="http://schemas.openxmlformats.org/officeDocument/2006/relationships/slide" Target="slides/slide12.xml"/><Relationship Id="rId38" Type="http://schemas.openxmlformats.org/officeDocument/2006/relationships/font" Target="fonts/Poppins-boldItalic.fntdata"/><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0" name="Shape 190"/>
        <p:cNvGrpSpPr/>
        <p:nvPr/>
      </p:nvGrpSpPr>
      <p:grpSpPr>
        <a:xfrm>
          <a:off x="0" y="0"/>
          <a:ext cx="0" cy="0"/>
          <a:chOff x="0" y="0"/>
          <a:chExt cx="0" cy="0"/>
        </a:xfrm>
      </p:grpSpPr>
      <p:sp>
        <p:nvSpPr>
          <p:cNvPr id="191" name="Google Shape;19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192" name="Google Shape;19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4" name="Shape 244"/>
        <p:cNvGrpSpPr/>
        <p:nvPr/>
      </p:nvGrpSpPr>
      <p:grpSpPr>
        <a:xfrm>
          <a:off x="0" y="0"/>
          <a:ext cx="0" cy="0"/>
          <a:chOff x="0" y="0"/>
          <a:chExt cx="0" cy="0"/>
        </a:xfrm>
      </p:grpSpPr>
      <p:sp>
        <p:nvSpPr>
          <p:cNvPr id="245" name="Google Shape;245;g4e171786d0_0_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6" name="Google Shape;246;g4e171786d0_0_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0" name="Shape 250"/>
        <p:cNvGrpSpPr/>
        <p:nvPr/>
      </p:nvGrpSpPr>
      <p:grpSpPr>
        <a:xfrm>
          <a:off x="0" y="0"/>
          <a:ext cx="0" cy="0"/>
          <a:chOff x="0" y="0"/>
          <a:chExt cx="0" cy="0"/>
        </a:xfrm>
      </p:grpSpPr>
      <p:sp>
        <p:nvSpPr>
          <p:cNvPr id="251" name="Google Shape;251;g4e171786d0_0_4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2" name="Google Shape;252;g4e171786d0_0_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6" name="Shape 256"/>
        <p:cNvGrpSpPr/>
        <p:nvPr/>
      </p:nvGrpSpPr>
      <p:grpSpPr>
        <a:xfrm>
          <a:off x="0" y="0"/>
          <a:ext cx="0" cy="0"/>
          <a:chOff x="0" y="0"/>
          <a:chExt cx="0" cy="0"/>
        </a:xfrm>
      </p:grpSpPr>
      <p:sp>
        <p:nvSpPr>
          <p:cNvPr id="257" name="Google Shape;257;g4e171786d0_0_5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8" name="Google Shape;258;g4e171786d0_0_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2" name="Shape 262"/>
        <p:cNvGrpSpPr/>
        <p:nvPr/>
      </p:nvGrpSpPr>
      <p:grpSpPr>
        <a:xfrm>
          <a:off x="0" y="0"/>
          <a:ext cx="0" cy="0"/>
          <a:chOff x="0" y="0"/>
          <a:chExt cx="0" cy="0"/>
        </a:xfrm>
      </p:grpSpPr>
      <p:sp>
        <p:nvSpPr>
          <p:cNvPr id="263" name="Google Shape;263;g4e171786d0_0_5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4" name="Google Shape;264;g4e171786d0_0_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8" name="Shape 268"/>
        <p:cNvGrpSpPr/>
        <p:nvPr/>
      </p:nvGrpSpPr>
      <p:grpSpPr>
        <a:xfrm>
          <a:off x="0" y="0"/>
          <a:ext cx="0" cy="0"/>
          <a:chOff x="0" y="0"/>
          <a:chExt cx="0" cy="0"/>
        </a:xfrm>
      </p:grpSpPr>
      <p:sp>
        <p:nvSpPr>
          <p:cNvPr id="269" name="Google Shape;269;g4e171786d0_0_6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0" name="Google Shape;270;g4e171786d0_0_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4" name="Shape 274"/>
        <p:cNvGrpSpPr/>
        <p:nvPr/>
      </p:nvGrpSpPr>
      <p:grpSpPr>
        <a:xfrm>
          <a:off x="0" y="0"/>
          <a:ext cx="0" cy="0"/>
          <a:chOff x="0" y="0"/>
          <a:chExt cx="0" cy="0"/>
        </a:xfrm>
      </p:grpSpPr>
      <p:sp>
        <p:nvSpPr>
          <p:cNvPr id="275" name="Google Shape;275;g4e171786d0_0_6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6" name="Google Shape;276;g4e171786d0_0_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0" name="Shape 280"/>
        <p:cNvGrpSpPr/>
        <p:nvPr/>
      </p:nvGrpSpPr>
      <p:grpSpPr>
        <a:xfrm>
          <a:off x="0" y="0"/>
          <a:ext cx="0" cy="0"/>
          <a:chOff x="0" y="0"/>
          <a:chExt cx="0" cy="0"/>
        </a:xfrm>
      </p:grpSpPr>
      <p:sp>
        <p:nvSpPr>
          <p:cNvPr id="281" name="Google Shape;281;g4e171786d0_0_7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2" name="Google Shape;282;g4e171786d0_0_7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6" name="Shape 286"/>
        <p:cNvGrpSpPr/>
        <p:nvPr/>
      </p:nvGrpSpPr>
      <p:grpSpPr>
        <a:xfrm>
          <a:off x="0" y="0"/>
          <a:ext cx="0" cy="0"/>
          <a:chOff x="0" y="0"/>
          <a:chExt cx="0" cy="0"/>
        </a:xfrm>
      </p:grpSpPr>
      <p:sp>
        <p:nvSpPr>
          <p:cNvPr id="287" name="Google Shape;287;g4e171786d0_0_7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8" name="Google Shape;288;g4e171786d0_0_7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2" name="Shape 292"/>
        <p:cNvGrpSpPr/>
        <p:nvPr/>
      </p:nvGrpSpPr>
      <p:grpSpPr>
        <a:xfrm>
          <a:off x="0" y="0"/>
          <a:ext cx="0" cy="0"/>
          <a:chOff x="0" y="0"/>
          <a:chExt cx="0" cy="0"/>
        </a:xfrm>
      </p:grpSpPr>
      <p:sp>
        <p:nvSpPr>
          <p:cNvPr id="293" name="Google Shape;293;g4e171786d0_0_8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4" name="Google Shape;294;g4e171786d0_0_8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9" name="Shape 299"/>
        <p:cNvGrpSpPr/>
        <p:nvPr/>
      </p:nvGrpSpPr>
      <p:grpSpPr>
        <a:xfrm>
          <a:off x="0" y="0"/>
          <a:ext cx="0" cy="0"/>
          <a:chOff x="0" y="0"/>
          <a:chExt cx="0" cy="0"/>
        </a:xfrm>
      </p:grpSpPr>
      <p:sp>
        <p:nvSpPr>
          <p:cNvPr id="300" name="Google Shape;300;g4e171786d0_0_8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1" name="Google Shape;301;g4e171786d0_0_8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6" name="Shape 196"/>
        <p:cNvGrpSpPr/>
        <p:nvPr/>
      </p:nvGrpSpPr>
      <p:grpSpPr>
        <a:xfrm>
          <a:off x="0" y="0"/>
          <a:ext cx="0" cy="0"/>
          <a:chOff x="0" y="0"/>
          <a:chExt cx="0" cy="0"/>
        </a:xfrm>
      </p:grpSpPr>
      <p:sp>
        <p:nvSpPr>
          <p:cNvPr id="197" name="Google Shape;197;g4e171786d0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8" name="Google Shape;198;g4e171786d0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6" name="Shape 306"/>
        <p:cNvGrpSpPr/>
        <p:nvPr/>
      </p:nvGrpSpPr>
      <p:grpSpPr>
        <a:xfrm>
          <a:off x="0" y="0"/>
          <a:ext cx="0" cy="0"/>
          <a:chOff x="0" y="0"/>
          <a:chExt cx="0" cy="0"/>
        </a:xfrm>
      </p:grpSpPr>
      <p:sp>
        <p:nvSpPr>
          <p:cNvPr id="307" name="Google Shape;307;g4e171786d0_0_9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8" name="Google Shape;308;g4e171786d0_0_9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2" name="Shape 312"/>
        <p:cNvGrpSpPr/>
        <p:nvPr/>
      </p:nvGrpSpPr>
      <p:grpSpPr>
        <a:xfrm>
          <a:off x="0" y="0"/>
          <a:ext cx="0" cy="0"/>
          <a:chOff x="0" y="0"/>
          <a:chExt cx="0" cy="0"/>
        </a:xfrm>
      </p:grpSpPr>
      <p:sp>
        <p:nvSpPr>
          <p:cNvPr id="313" name="Google Shape;313;g4e171786d0_0_9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4" name="Google Shape;314;g4e171786d0_0_9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8" name="Shape 318"/>
        <p:cNvGrpSpPr/>
        <p:nvPr/>
      </p:nvGrpSpPr>
      <p:grpSpPr>
        <a:xfrm>
          <a:off x="0" y="0"/>
          <a:ext cx="0" cy="0"/>
          <a:chOff x="0" y="0"/>
          <a:chExt cx="0" cy="0"/>
        </a:xfrm>
      </p:grpSpPr>
      <p:sp>
        <p:nvSpPr>
          <p:cNvPr id="319" name="Google Shape;319;g4e171786d0_0_10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0" name="Google Shape;320;g4e171786d0_0_10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4" name="Shape 324"/>
        <p:cNvGrpSpPr/>
        <p:nvPr/>
      </p:nvGrpSpPr>
      <p:grpSpPr>
        <a:xfrm>
          <a:off x="0" y="0"/>
          <a:ext cx="0" cy="0"/>
          <a:chOff x="0" y="0"/>
          <a:chExt cx="0" cy="0"/>
        </a:xfrm>
      </p:grpSpPr>
      <p:sp>
        <p:nvSpPr>
          <p:cNvPr id="325" name="Google Shape;325;g4e171786d0_0_1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6" name="Google Shape;326;g4e171786d0_0_1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0" name="Shape 330"/>
        <p:cNvGrpSpPr/>
        <p:nvPr/>
      </p:nvGrpSpPr>
      <p:grpSpPr>
        <a:xfrm>
          <a:off x="0" y="0"/>
          <a:ext cx="0" cy="0"/>
          <a:chOff x="0" y="0"/>
          <a:chExt cx="0" cy="0"/>
        </a:xfrm>
      </p:grpSpPr>
      <p:sp>
        <p:nvSpPr>
          <p:cNvPr id="331" name="Google Shape;331;g4e171786d0_0_1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32" name="Google Shape;332;g4e171786d0_0_1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2" name="Shape 202"/>
        <p:cNvGrpSpPr/>
        <p:nvPr/>
      </p:nvGrpSpPr>
      <p:grpSpPr>
        <a:xfrm>
          <a:off x="0" y="0"/>
          <a:ext cx="0" cy="0"/>
          <a:chOff x="0" y="0"/>
          <a:chExt cx="0" cy="0"/>
        </a:xfrm>
      </p:grpSpPr>
      <p:sp>
        <p:nvSpPr>
          <p:cNvPr id="203" name="Google Shape;203;g4e171786d0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4" name="Google Shape;204;g4e171786d0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8" name="Shape 208"/>
        <p:cNvGrpSpPr/>
        <p:nvPr/>
      </p:nvGrpSpPr>
      <p:grpSpPr>
        <a:xfrm>
          <a:off x="0" y="0"/>
          <a:ext cx="0" cy="0"/>
          <a:chOff x="0" y="0"/>
          <a:chExt cx="0" cy="0"/>
        </a:xfrm>
      </p:grpSpPr>
      <p:sp>
        <p:nvSpPr>
          <p:cNvPr id="209" name="Google Shape;209;g4e171786d0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0" name="Google Shape;210;g4e171786d0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4" name="Shape 214"/>
        <p:cNvGrpSpPr/>
        <p:nvPr/>
      </p:nvGrpSpPr>
      <p:grpSpPr>
        <a:xfrm>
          <a:off x="0" y="0"/>
          <a:ext cx="0" cy="0"/>
          <a:chOff x="0" y="0"/>
          <a:chExt cx="0" cy="0"/>
        </a:xfrm>
      </p:grpSpPr>
      <p:sp>
        <p:nvSpPr>
          <p:cNvPr id="215" name="Google Shape;215;g4e171786d0_0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6" name="Google Shape;216;g4e171786d0_0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0" name="Shape 220"/>
        <p:cNvGrpSpPr/>
        <p:nvPr/>
      </p:nvGrpSpPr>
      <p:grpSpPr>
        <a:xfrm>
          <a:off x="0" y="0"/>
          <a:ext cx="0" cy="0"/>
          <a:chOff x="0" y="0"/>
          <a:chExt cx="0" cy="0"/>
        </a:xfrm>
      </p:grpSpPr>
      <p:sp>
        <p:nvSpPr>
          <p:cNvPr id="221" name="Google Shape;221;g4e171786d0_0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2" name="Google Shape;222;g4e171786d0_0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6" name="Shape 226"/>
        <p:cNvGrpSpPr/>
        <p:nvPr/>
      </p:nvGrpSpPr>
      <p:grpSpPr>
        <a:xfrm>
          <a:off x="0" y="0"/>
          <a:ext cx="0" cy="0"/>
          <a:chOff x="0" y="0"/>
          <a:chExt cx="0" cy="0"/>
        </a:xfrm>
      </p:grpSpPr>
      <p:sp>
        <p:nvSpPr>
          <p:cNvPr id="227" name="Google Shape;227;g4e171786d0_0_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8" name="Google Shape;228;g4e171786d0_0_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2" name="Shape 232"/>
        <p:cNvGrpSpPr/>
        <p:nvPr/>
      </p:nvGrpSpPr>
      <p:grpSpPr>
        <a:xfrm>
          <a:off x="0" y="0"/>
          <a:ext cx="0" cy="0"/>
          <a:chOff x="0" y="0"/>
          <a:chExt cx="0" cy="0"/>
        </a:xfrm>
      </p:grpSpPr>
      <p:sp>
        <p:nvSpPr>
          <p:cNvPr id="233" name="Google Shape;233;g4e171786d0_0_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4" name="Google Shape;234;g4e171786d0_0_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8" name="Shape 238"/>
        <p:cNvGrpSpPr/>
        <p:nvPr/>
      </p:nvGrpSpPr>
      <p:grpSpPr>
        <a:xfrm>
          <a:off x="0" y="0"/>
          <a:ext cx="0" cy="0"/>
          <a:chOff x="0" y="0"/>
          <a:chExt cx="0" cy="0"/>
        </a:xfrm>
      </p:grpSpPr>
      <p:sp>
        <p:nvSpPr>
          <p:cNvPr id="239" name="Google Shape;239;g4e171786d0_0_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0" name="Google Shape;240;g4e171786d0_0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hyperlink" Target="https://slidesmania.com/" TargetMode="External"/><Relationship Id="rId3" Type="http://schemas.openxmlformats.org/officeDocument/2006/relationships/image" Target="../media/image6.png"/><Relationship Id="rId4" Type="http://schemas.openxmlformats.org/officeDocument/2006/relationships/hyperlink" Target="https://slidesmania.com/questions-powerpoint-google-slides/can-i-use-these-templates/" TargetMode="External"/><Relationship Id="rId11" Type="http://schemas.openxmlformats.org/officeDocument/2006/relationships/hyperlink" Target="https://www.instagram.com/slidesmania/" TargetMode="External"/><Relationship Id="rId10" Type="http://schemas.openxmlformats.org/officeDocument/2006/relationships/image" Target="../media/image9.png"/><Relationship Id="rId12" Type="http://schemas.openxmlformats.org/officeDocument/2006/relationships/image" Target="../media/image2.png"/><Relationship Id="rId9" Type="http://schemas.openxmlformats.org/officeDocument/2006/relationships/hyperlink" Target="https://www.pinterest.com/slidesmania/" TargetMode="External"/><Relationship Id="rId5" Type="http://schemas.openxmlformats.org/officeDocument/2006/relationships/hyperlink" Target="https://www.facebook.com/SlidesManiaSM/" TargetMode="External"/><Relationship Id="rId6" Type="http://schemas.openxmlformats.org/officeDocument/2006/relationships/image" Target="../media/image7.png"/><Relationship Id="rId7" Type="http://schemas.openxmlformats.org/officeDocument/2006/relationships/hyperlink" Target="https://twitter.com/SlidesManiaSM/" TargetMode="External"/><Relationship Id="rId8" Type="http://schemas.openxmlformats.org/officeDocument/2006/relationships/image" Target="../media/image1.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ver">
  <p:cSld name="CUSTOM">
    <p:spTree>
      <p:nvGrpSpPr>
        <p:cNvPr id="36" name="Shape 36"/>
        <p:cNvGrpSpPr/>
        <p:nvPr/>
      </p:nvGrpSpPr>
      <p:grpSpPr>
        <a:xfrm>
          <a:off x="0" y="0"/>
          <a:ext cx="0" cy="0"/>
          <a:chOff x="0" y="0"/>
          <a:chExt cx="0" cy="0"/>
        </a:xfrm>
      </p:grpSpPr>
      <p:sp>
        <p:nvSpPr>
          <p:cNvPr id="37" name="Google Shape;37;p2"/>
          <p:cNvSpPr/>
          <p:nvPr/>
        </p:nvSpPr>
        <p:spPr>
          <a:xfrm>
            <a:off x="0" y="0"/>
            <a:ext cx="8644500" cy="5179500"/>
          </a:xfrm>
          <a:prstGeom prst="rect">
            <a:avLst/>
          </a:prstGeom>
          <a:solidFill>
            <a:schemeClr val="dk2"/>
          </a:solidFill>
          <a:ln>
            <a:noFill/>
          </a:ln>
          <a:effectLst>
            <a:outerShdw blurRad="50800" rotWithShape="0" algn="tl" dir="2700000" dist="38100">
              <a:srgbClr val="000000">
                <a:alpha val="40000"/>
              </a:srgbClr>
            </a:outerShdw>
          </a:effectLst>
        </p:spPr>
        <p:txBody>
          <a:bodyPr anchorCtr="0" anchor="ctr" bIns="46025" lIns="92075" spcFirstLastPara="1" rIns="92075" wrap="square" tIns="46025">
            <a:noAutofit/>
          </a:bodyPr>
          <a:lstStyle/>
          <a:p>
            <a:pPr indent="0" lvl="0" marL="0" marR="0" rtl="0" algn="ctr">
              <a:lnSpc>
                <a:spcPct val="100000"/>
              </a:lnSpc>
              <a:spcBef>
                <a:spcPts val="0"/>
              </a:spcBef>
              <a:spcAft>
                <a:spcPts val="0"/>
              </a:spcAft>
              <a:buClr>
                <a:srgbClr val="000000"/>
              </a:buClr>
              <a:buSzPts val="1410"/>
              <a:buFont typeface="Arial"/>
              <a:buNone/>
            </a:pPr>
            <a:r>
              <a:t/>
            </a:r>
            <a:endParaRPr b="0" i="0" sz="1410" u="none" cap="none" strike="noStrike">
              <a:solidFill>
                <a:srgbClr val="FFFFFF"/>
              </a:solidFill>
              <a:latin typeface="Arial"/>
              <a:ea typeface="Arial"/>
              <a:cs typeface="Arial"/>
              <a:sym typeface="Arial"/>
            </a:endParaRPr>
          </a:p>
        </p:txBody>
      </p:sp>
      <p:sp>
        <p:nvSpPr>
          <p:cNvPr id="38" name="Google Shape;38;p2"/>
          <p:cNvSpPr txBox="1"/>
          <p:nvPr/>
        </p:nvSpPr>
        <p:spPr>
          <a:xfrm rot="5400000">
            <a:off x="-296899" y="205017"/>
            <a:ext cx="888600" cy="498000"/>
          </a:xfrm>
          <a:prstGeom prst="rect">
            <a:avLst/>
          </a:prstGeom>
          <a:noFill/>
          <a:ln>
            <a:noFill/>
          </a:ln>
        </p:spPr>
        <p:txBody>
          <a:bodyPr anchorCtr="0" anchor="t" bIns="92075" lIns="92075" spcFirstLastPara="1" rIns="92075" wrap="square" tIns="92075">
            <a:noAutofit/>
          </a:bodyPr>
          <a:lstStyle/>
          <a:p>
            <a:pPr indent="0" lvl="0" marL="0" marR="0" rtl="0" algn="l">
              <a:lnSpc>
                <a:spcPct val="100000"/>
              </a:lnSpc>
              <a:spcBef>
                <a:spcPts val="0"/>
              </a:spcBef>
              <a:spcAft>
                <a:spcPts val="0"/>
              </a:spcAft>
              <a:buClr>
                <a:srgbClr val="000000"/>
              </a:buClr>
              <a:buSzPts val="1108"/>
              <a:buFont typeface="Arial"/>
              <a:buNone/>
            </a:pPr>
            <a:r>
              <a:rPr b="0" i="0" lang="en" sz="1108" u="none" cap="none" strike="noStrike">
                <a:solidFill>
                  <a:srgbClr val="FFFFFF"/>
                </a:solidFill>
                <a:latin typeface="Barlow Condensed"/>
                <a:ea typeface="Barlow Condensed"/>
                <a:cs typeface="Barlow Condensed"/>
                <a:sym typeface="Barlow Condensed"/>
              </a:rPr>
              <a:t>SLIDESMANIA.COM</a:t>
            </a:r>
            <a:endParaRPr b="0" i="0" sz="1108" u="none" cap="none" strike="noStrike">
              <a:solidFill>
                <a:srgbClr val="FFFFFF"/>
              </a:solidFill>
              <a:latin typeface="Barlow Condensed"/>
              <a:ea typeface="Barlow Condensed"/>
              <a:cs typeface="Barlow Condensed"/>
              <a:sym typeface="Barlow Condensed"/>
            </a:endParaRPr>
          </a:p>
        </p:txBody>
      </p:sp>
      <p:sp>
        <p:nvSpPr>
          <p:cNvPr id="39" name="Google Shape;39;p2"/>
          <p:cNvSpPr txBox="1"/>
          <p:nvPr>
            <p:ph idx="1" type="subTitle"/>
          </p:nvPr>
        </p:nvSpPr>
        <p:spPr>
          <a:xfrm>
            <a:off x="1174605" y="4306779"/>
            <a:ext cx="7099500" cy="411600"/>
          </a:xfrm>
          <a:prstGeom prst="rect">
            <a:avLst/>
          </a:prstGeom>
          <a:noFill/>
          <a:ln>
            <a:noFill/>
          </a:ln>
        </p:spPr>
        <p:txBody>
          <a:bodyPr anchorCtr="0" anchor="t" bIns="91425" lIns="91425" spcFirstLastPara="1" rIns="91425" wrap="square" tIns="91425">
            <a:noAutofit/>
          </a:bodyPr>
          <a:lstStyle>
            <a:lvl1pPr lvl="0" algn="r">
              <a:lnSpc>
                <a:spcPct val="115000"/>
              </a:lnSpc>
              <a:spcBef>
                <a:spcPts val="0"/>
              </a:spcBef>
              <a:spcAft>
                <a:spcPts val="0"/>
              </a:spcAft>
              <a:buClr>
                <a:schemeClr val="lt2"/>
              </a:buClr>
              <a:buSzPts val="1900"/>
              <a:buNone/>
              <a:defRPr sz="1912">
                <a:solidFill>
                  <a:schemeClr val="lt2"/>
                </a:solidFill>
              </a:defRPr>
            </a:lvl1pPr>
            <a:lvl2pPr lvl="1" algn="l">
              <a:lnSpc>
                <a:spcPct val="115000"/>
              </a:lnSpc>
              <a:spcBef>
                <a:spcPts val="1611"/>
              </a:spcBef>
              <a:spcAft>
                <a:spcPts val="0"/>
              </a:spcAft>
              <a:buClr>
                <a:schemeClr val="dk2"/>
              </a:buClr>
              <a:buSzPts val="1500"/>
              <a:buNone/>
              <a:defRPr sz="1511">
                <a:solidFill>
                  <a:schemeClr val="dk2"/>
                </a:solidFill>
              </a:defRPr>
            </a:lvl2pPr>
            <a:lvl3pPr lvl="2" algn="l">
              <a:lnSpc>
                <a:spcPct val="115000"/>
              </a:lnSpc>
              <a:spcBef>
                <a:spcPts val="1611"/>
              </a:spcBef>
              <a:spcAft>
                <a:spcPts val="0"/>
              </a:spcAft>
              <a:buClr>
                <a:schemeClr val="dk2"/>
              </a:buClr>
              <a:buSzPts val="1500"/>
              <a:buNone/>
              <a:defRPr sz="1511">
                <a:solidFill>
                  <a:schemeClr val="dk2"/>
                </a:solidFill>
              </a:defRPr>
            </a:lvl3pPr>
            <a:lvl4pPr lvl="3" algn="l">
              <a:lnSpc>
                <a:spcPct val="115000"/>
              </a:lnSpc>
              <a:spcBef>
                <a:spcPts val="1611"/>
              </a:spcBef>
              <a:spcAft>
                <a:spcPts val="0"/>
              </a:spcAft>
              <a:buClr>
                <a:schemeClr val="dk2"/>
              </a:buClr>
              <a:buSzPts val="1500"/>
              <a:buNone/>
              <a:defRPr sz="1511">
                <a:solidFill>
                  <a:schemeClr val="dk2"/>
                </a:solidFill>
              </a:defRPr>
            </a:lvl4pPr>
            <a:lvl5pPr lvl="4" algn="l">
              <a:lnSpc>
                <a:spcPct val="115000"/>
              </a:lnSpc>
              <a:spcBef>
                <a:spcPts val="1611"/>
              </a:spcBef>
              <a:spcAft>
                <a:spcPts val="0"/>
              </a:spcAft>
              <a:buClr>
                <a:schemeClr val="dk2"/>
              </a:buClr>
              <a:buSzPts val="1500"/>
              <a:buNone/>
              <a:defRPr sz="1511">
                <a:solidFill>
                  <a:schemeClr val="dk2"/>
                </a:solidFill>
              </a:defRPr>
            </a:lvl5pPr>
            <a:lvl6pPr lvl="5" algn="l">
              <a:lnSpc>
                <a:spcPct val="115000"/>
              </a:lnSpc>
              <a:spcBef>
                <a:spcPts val="1611"/>
              </a:spcBef>
              <a:spcAft>
                <a:spcPts val="0"/>
              </a:spcAft>
              <a:buClr>
                <a:schemeClr val="dk2"/>
              </a:buClr>
              <a:buSzPts val="1500"/>
              <a:buNone/>
              <a:defRPr sz="1511">
                <a:solidFill>
                  <a:schemeClr val="dk2"/>
                </a:solidFill>
              </a:defRPr>
            </a:lvl6pPr>
            <a:lvl7pPr lvl="6" algn="l">
              <a:lnSpc>
                <a:spcPct val="115000"/>
              </a:lnSpc>
              <a:spcBef>
                <a:spcPts val="1611"/>
              </a:spcBef>
              <a:spcAft>
                <a:spcPts val="0"/>
              </a:spcAft>
              <a:buClr>
                <a:schemeClr val="dk2"/>
              </a:buClr>
              <a:buSzPts val="1500"/>
              <a:buNone/>
              <a:defRPr sz="1511">
                <a:solidFill>
                  <a:schemeClr val="dk2"/>
                </a:solidFill>
              </a:defRPr>
            </a:lvl7pPr>
            <a:lvl8pPr lvl="7" algn="l">
              <a:lnSpc>
                <a:spcPct val="115000"/>
              </a:lnSpc>
              <a:spcBef>
                <a:spcPts val="1611"/>
              </a:spcBef>
              <a:spcAft>
                <a:spcPts val="0"/>
              </a:spcAft>
              <a:buClr>
                <a:schemeClr val="dk2"/>
              </a:buClr>
              <a:buSzPts val="1500"/>
              <a:buNone/>
              <a:defRPr sz="1511">
                <a:solidFill>
                  <a:schemeClr val="dk2"/>
                </a:solidFill>
              </a:defRPr>
            </a:lvl8pPr>
            <a:lvl9pPr lvl="8" algn="l">
              <a:lnSpc>
                <a:spcPct val="115000"/>
              </a:lnSpc>
              <a:spcBef>
                <a:spcPts val="1611"/>
              </a:spcBef>
              <a:spcAft>
                <a:spcPts val="1611"/>
              </a:spcAft>
              <a:buClr>
                <a:schemeClr val="dk2"/>
              </a:buClr>
              <a:buSzPts val="1500"/>
              <a:buNone/>
              <a:defRPr sz="1511">
                <a:solidFill>
                  <a:schemeClr val="dk2"/>
                </a:solidFill>
              </a:defRPr>
            </a:lvl9pPr>
          </a:lstStyle>
          <a:p/>
        </p:txBody>
      </p:sp>
      <p:sp>
        <p:nvSpPr>
          <p:cNvPr id="40" name="Google Shape;40;p2"/>
          <p:cNvSpPr txBox="1"/>
          <p:nvPr>
            <p:ph type="title"/>
          </p:nvPr>
        </p:nvSpPr>
        <p:spPr>
          <a:xfrm>
            <a:off x="972880" y="3748346"/>
            <a:ext cx="7301400" cy="572700"/>
          </a:xfrm>
          <a:prstGeom prst="rect">
            <a:avLst/>
          </a:prstGeom>
          <a:noFill/>
          <a:ln>
            <a:noFill/>
          </a:ln>
        </p:spPr>
        <p:txBody>
          <a:bodyPr anchorCtr="0" anchor="b" bIns="91425" lIns="91425" spcFirstLastPara="1" rIns="91425" wrap="square" tIns="91425">
            <a:noAutofit/>
          </a:bodyPr>
          <a:lstStyle>
            <a:lvl1pPr lvl="0" marR="0" algn="r">
              <a:lnSpc>
                <a:spcPct val="100000"/>
              </a:lnSpc>
              <a:spcBef>
                <a:spcPts val="0"/>
              </a:spcBef>
              <a:spcAft>
                <a:spcPts val="0"/>
              </a:spcAft>
              <a:buSzPts val="3800"/>
              <a:buNone/>
              <a:defRPr sz="3827"/>
            </a:lvl1pPr>
            <a:lvl2pPr lvl="1" algn="r">
              <a:lnSpc>
                <a:spcPct val="100000"/>
              </a:lnSpc>
              <a:spcBef>
                <a:spcPts val="0"/>
              </a:spcBef>
              <a:spcAft>
                <a:spcPts val="0"/>
              </a:spcAft>
              <a:buClr>
                <a:schemeClr val="dk2"/>
              </a:buClr>
              <a:buSzPts val="1800"/>
              <a:buNone/>
              <a:defRPr sz="1812">
                <a:solidFill>
                  <a:schemeClr val="dk2"/>
                </a:solidFill>
              </a:defRPr>
            </a:lvl2pPr>
            <a:lvl3pPr lvl="2" algn="r">
              <a:lnSpc>
                <a:spcPct val="100000"/>
              </a:lnSpc>
              <a:spcBef>
                <a:spcPts val="0"/>
              </a:spcBef>
              <a:spcAft>
                <a:spcPts val="0"/>
              </a:spcAft>
              <a:buClr>
                <a:schemeClr val="dk2"/>
              </a:buClr>
              <a:buSzPts val="1800"/>
              <a:buNone/>
              <a:defRPr sz="1812">
                <a:solidFill>
                  <a:schemeClr val="dk2"/>
                </a:solidFill>
              </a:defRPr>
            </a:lvl3pPr>
            <a:lvl4pPr lvl="3" algn="r">
              <a:lnSpc>
                <a:spcPct val="100000"/>
              </a:lnSpc>
              <a:spcBef>
                <a:spcPts val="0"/>
              </a:spcBef>
              <a:spcAft>
                <a:spcPts val="0"/>
              </a:spcAft>
              <a:buClr>
                <a:schemeClr val="dk2"/>
              </a:buClr>
              <a:buSzPts val="1800"/>
              <a:buNone/>
              <a:defRPr sz="1812">
                <a:solidFill>
                  <a:schemeClr val="dk2"/>
                </a:solidFill>
              </a:defRPr>
            </a:lvl4pPr>
            <a:lvl5pPr lvl="4" algn="r">
              <a:lnSpc>
                <a:spcPct val="100000"/>
              </a:lnSpc>
              <a:spcBef>
                <a:spcPts val="0"/>
              </a:spcBef>
              <a:spcAft>
                <a:spcPts val="0"/>
              </a:spcAft>
              <a:buClr>
                <a:schemeClr val="dk2"/>
              </a:buClr>
              <a:buSzPts val="1800"/>
              <a:buNone/>
              <a:defRPr sz="1812">
                <a:solidFill>
                  <a:schemeClr val="dk2"/>
                </a:solidFill>
              </a:defRPr>
            </a:lvl5pPr>
            <a:lvl6pPr lvl="5" algn="r">
              <a:lnSpc>
                <a:spcPct val="100000"/>
              </a:lnSpc>
              <a:spcBef>
                <a:spcPts val="0"/>
              </a:spcBef>
              <a:spcAft>
                <a:spcPts val="0"/>
              </a:spcAft>
              <a:buClr>
                <a:schemeClr val="dk2"/>
              </a:buClr>
              <a:buSzPts val="1800"/>
              <a:buNone/>
              <a:defRPr sz="1812">
                <a:solidFill>
                  <a:schemeClr val="dk2"/>
                </a:solidFill>
              </a:defRPr>
            </a:lvl6pPr>
            <a:lvl7pPr lvl="6" algn="r">
              <a:lnSpc>
                <a:spcPct val="100000"/>
              </a:lnSpc>
              <a:spcBef>
                <a:spcPts val="0"/>
              </a:spcBef>
              <a:spcAft>
                <a:spcPts val="0"/>
              </a:spcAft>
              <a:buClr>
                <a:schemeClr val="dk2"/>
              </a:buClr>
              <a:buSzPts val="1800"/>
              <a:buNone/>
              <a:defRPr sz="1812">
                <a:solidFill>
                  <a:schemeClr val="dk2"/>
                </a:solidFill>
              </a:defRPr>
            </a:lvl7pPr>
            <a:lvl8pPr lvl="7" algn="r">
              <a:lnSpc>
                <a:spcPct val="100000"/>
              </a:lnSpc>
              <a:spcBef>
                <a:spcPts val="0"/>
              </a:spcBef>
              <a:spcAft>
                <a:spcPts val="0"/>
              </a:spcAft>
              <a:buClr>
                <a:schemeClr val="dk2"/>
              </a:buClr>
              <a:buSzPts val="1800"/>
              <a:buNone/>
              <a:defRPr sz="1812">
                <a:solidFill>
                  <a:schemeClr val="dk2"/>
                </a:solidFill>
              </a:defRPr>
            </a:lvl8pPr>
            <a:lvl9pPr lvl="8" algn="r">
              <a:lnSpc>
                <a:spcPct val="100000"/>
              </a:lnSpc>
              <a:spcBef>
                <a:spcPts val="0"/>
              </a:spcBef>
              <a:spcAft>
                <a:spcPts val="0"/>
              </a:spcAft>
              <a:buClr>
                <a:schemeClr val="dk2"/>
              </a:buClr>
              <a:buSzPts val="1800"/>
              <a:buNone/>
              <a:defRPr sz="1812">
                <a:solidFill>
                  <a:schemeClr val="dk2"/>
                </a:solidFill>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uled Paper no tabs">
  <p:cSld name="CUSTOM_2_3">
    <p:spTree>
      <p:nvGrpSpPr>
        <p:cNvPr id="132" name="Shape 132"/>
        <p:cNvGrpSpPr/>
        <p:nvPr/>
      </p:nvGrpSpPr>
      <p:grpSpPr>
        <a:xfrm>
          <a:off x="0" y="0"/>
          <a:ext cx="0" cy="0"/>
          <a:chOff x="0" y="0"/>
          <a:chExt cx="0" cy="0"/>
        </a:xfrm>
      </p:grpSpPr>
      <p:sp>
        <p:nvSpPr>
          <p:cNvPr id="133" name="Google Shape;133;p11"/>
          <p:cNvSpPr/>
          <p:nvPr/>
        </p:nvSpPr>
        <p:spPr>
          <a:xfrm rot="-5400000">
            <a:off x="-1841502" y="2253950"/>
            <a:ext cx="4915200" cy="621300"/>
          </a:xfrm>
          <a:prstGeom prst="roundRect">
            <a:avLst>
              <a:gd fmla="val 50000" name="adj"/>
            </a:avLst>
          </a:prstGeom>
          <a:gradFill>
            <a:gsLst>
              <a:gs pos="0">
                <a:srgbClr val="595959"/>
              </a:gs>
              <a:gs pos="13000">
                <a:srgbClr val="9D9D9D"/>
              </a:gs>
              <a:gs pos="24000">
                <a:srgbClr val="F8F8F8"/>
              </a:gs>
              <a:gs pos="35000">
                <a:srgbClr val="9D9D9D"/>
              </a:gs>
              <a:gs pos="39000">
                <a:srgbClr val="595959"/>
              </a:gs>
              <a:gs pos="100000">
                <a:srgbClr val="595959"/>
              </a:gs>
            </a:gsLst>
            <a:lin ang="5400012" scaled="0"/>
          </a:gradFill>
          <a:ln>
            <a:noFill/>
          </a:ln>
          <a:effectLst>
            <a:outerShdw blurRad="50800" rotWithShape="0" algn="r" dir="108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134" name="Google Shape;134;p11"/>
          <p:cNvSpPr/>
          <p:nvPr/>
        </p:nvSpPr>
        <p:spPr>
          <a:xfrm>
            <a:off x="611367" y="0"/>
            <a:ext cx="8532600" cy="5179500"/>
          </a:xfrm>
          <a:prstGeom prst="rect">
            <a:avLst/>
          </a:prstGeom>
          <a:solidFill>
            <a:schemeClr val="lt1"/>
          </a:solidFill>
          <a:ln>
            <a:noFill/>
          </a:ln>
          <a:effectLst>
            <a:outerShdw blurRad="50800" rotWithShape="0" algn="l"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pic>
        <p:nvPicPr>
          <p:cNvPr descr="A close up of a logo&#10;&#10;Description automatically generated" id="135" name="Google Shape;135;p11"/>
          <p:cNvPicPr preferRelativeResize="0"/>
          <p:nvPr/>
        </p:nvPicPr>
        <p:blipFill rotWithShape="1">
          <a:blip r:embed="rId2">
            <a:alphaModFix/>
          </a:blip>
          <a:srcRect b="0" l="3880" r="2844" t="0"/>
          <a:stretch/>
        </p:blipFill>
        <p:spPr>
          <a:xfrm>
            <a:off x="1158776" y="572251"/>
            <a:ext cx="3570401" cy="4571264"/>
          </a:xfrm>
          <a:prstGeom prst="rect">
            <a:avLst/>
          </a:prstGeom>
          <a:noFill/>
          <a:ln>
            <a:noFill/>
          </a:ln>
        </p:spPr>
      </p:pic>
      <p:grpSp>
        <p:nvGrpSpPr>
          <p:cNvPr id="136" name="Google Shape;136;p11"/>
          <p:cNvGrpSpPr/>
          <p:nvPr/>
        </p:nvGrpSpPr>
        <p:grpSpPr>
          <a:xfrm>
            <a:off x="-29" y="550295"/>
            <a:ext cx="1026254" cy="137531"/>
            <a:chOff x="-461085" y="955170"/>
            <a:chExt cx="769652" cy="244500"/>
          </a:xfrm>
        </p:grpSpPr>
        <p:sp>
          <p:nvSpPr>
            <p:cNvPr id="137" name="Google Shape;137;p11"/>
            <p:cNvSpPr/>
            <p:nvPr/>
          </p:nvSpPr>
          <p:spPr>
            <a:xfrm>
              <a:off x="64067" y="955170"/>
              <a:ext cx="244500" cy="244500"/>
            </a:xfrm>
            <a:prstGeom prst="ellipse">
              <a:avLst/>
            </a:pr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138" name="Google Shape;138;p11"/>
            <p:cNvSpPr/>
            <p:nvPr/>
          </p:nvSpPr>
          <p:spPr>
            <a:xfrm>
              <a:off x="-461085" y="995940"/>
              <a:ext cx="722100" cy="157200"/>
            </a:xfrm>
            <a:prstGeom prst="roundRect">
              <a:avLst>
                <a:gd fmla="val 50000" name="adj"/>
              </a:avLst>
            </a:prstGeom>
            <a:gradFill>
              <a:gsLst>
                <a:gs pos="0">
                  <a:srgbClr val="595959"/>
                </a:gs>
                <a:gs pos="10000">
                  <a:srgbClr val="595959"/>
                </a:gs>
                <a:gs pos="43000">
                  <a:srgbClr val="9D9D9D"/>
                </a:gs>
                <a:gs pos="55000">
                  <a:srgbClr val="F8F8F8"/>
                </a:gs>
                <a:gs pos="68000">
                  <a:srgbClr val="9D9D9D"/>
                </a:gs>
                <a:gs pos="98000">
                  <a:srgbClr val="595959"/>
                </a:gs>
                <a:gs pos="100000">
                  <a:srgbClr val="595959"/>
                </a:gs>
              </a:gsLst>
              <a:lin ang="10800025" scaled="0"/>
            </a:gradFill>
            <a:ln>
              <a:noFill/>
            </a:ln>
            <a:effectLst>
              <a:outerShdw blurRad="63500" sx="102000" rotWithShape="0" algn="ctr" sy="1020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grpSp>
      <p:grpSp>
        <p:nvGrpSpPr>
          <p:cNvPr id="139" name="Google Shape;139;p11"/>
          <p:cNvGrpSpPr/>
          <p:nvPr/>
        </p:nvGrpSpPr>
        <p:grpSpPr>
          <a:xfrm>
            <a:off x="-29" y="940699"/>
            <a:ext cx="1026254" cy="137531"/>
            <a:chOff x="-460114" y="1637572"/>
            <a:chExt cx="769652" cy="244500"/>
          </a:xfrm>
        </p:grpSpPr>
        <p:sp>
          <p:nvSpPr>
            <p:cNvPr id="140" name="Google Shape;140;p11"/>
            <p:cNvSpPr/>
            <p:nvPr/>
          </p:nvSpPr>
          <p:spPr>
            <a:xfrm>
              <a:off x="65038" y="1637572"/>
              <a:ext cx="244500" cy="244500"/>
            </a:xfrm>
            <a:prstGeom prst="ellipse">
              <a:avLst/>
            </a:pr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141" name="Google Shape;141;p11"/>
            <p:cNvSpPr/>
            <p:nvPr/>
          </p:nvSpPr>
          <p:spPr>
            <a:xfrm>
              <a:off x="-460114" y="1678342"/>
              <a:ext cx="722100" cy="157200"/>
            </a:xfrm>
            <a:prstGeom prst="roundRect">
              <a:avLst>
                <a:gd fmla="val 50000" name="adj"/>
              </a:avLst>
            </a:prstGeom>
            <a:gradFill>
              <a:gsLst>
                <a:gs pos="0">
                  <a:srgbClr val="595959"/>
                </a:gs>
                <a:gs pos="10000">
                  <a:srgbClr val="595959"/>
                </a:gs>
                <a:gs pos="39000">
                  <a:srgbClr val="9D9D9D"/>
                </a:gs>
                <a:gs pos="55000">
                  <a:srgbClr val="F8F8F8"/>
                </a:gs>
                <a:gs pos="68000">
                  <a:srgbClr val="9D9D9D"/>
                </a:gs>
                <a:gs pos="98000">
                  <a:srgbClr val="595959"/>
                </a:gs>
                <a:gs pos="100000">
                  <a:srgbClr val="595959"/>
                </a:gs>
              </a:gsLst>
              <a:lin ang="10800025" scaled="0"/>
            </a:gradFill>
            <a:ln>
              <a:noFill/>
            </a:ln>
            <a:effectLst>
              <a:outerShdw blurRad="63500" sx="102000" rotWithShape="0" algn="ctr" sy="1020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grpSp>
      <p:grpSp>
        <p:nvGrpSpPr>
          <p:cNvPr id="142" name="Google Shape;142;p11"/>
          <p:cNvGrpSpPr/>
          <p:nvPr/>
        </p:nvGrpSpPr>
        <p:grpSpPr>
          <a:xfrm>
            <a:off x="-30" y="1331103"/>
            <a:ext cx="1026254" cy="137531"/>
            <a:chOff x="-470792" y="2343271"/>
            <a:chExt cx="769652" cy="244500"/>
          </a:xfrm>
        </p:grpSpPr>
        <p:sp>
          <p:nvSpPr>
            <p:cNvPr id="143" name="Google Shape;143;p11"/>
            <p:cNvSpPr/>
            <p:nvPr/>
          </p:nvSpPr>
          <p:spPr>
            <a:xfrm>
              <a:off x="54360" y="2343271"/>
              <a:ext cx="244500" cy="244500"/>
            </a:xfrm>
            <a:prstGeom prst="ellipse">
              <a:avLst/>
            </a:pr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144" name="Google Shape;144;p11"/>
            <p:cNvSpPr/>
            <p:nvPr/>
          </p:nvSpPr>
          <p:spPr>
            <a:xfrm>
              <a:off x="-470792" y="2384041"/>
              <a:ext cx="722100" cy="157200"/>
            </a:xfrm>
            <a:prstGeom prst="roundRect">
              <a:avLst>
                <a:gd fmla="val 50000" name="adj"/>
              </a:avLst>
            </a:prstGeom>
            <a:gradFill>
              <a:gsLst>
                <a:gs pos="0">
                  <a:srgbClr val="595959"/>
                </a:gs>
                <a:gs pos="10000">
                  <a:srgbClr val="595959"/>
                </a:gs>
                <a:gs pos="39000">
                  <a:srgbClr val="9D9D9D"/>
                </a:gs>
                <a:gs pos="55000">
                  <a:srgbClr val="F8F8F8"/>
                </a:gs>
                <a:gs pos="68000">
                  <a:srgbClr val="9D9D9D"/>
                </a:gs>
                <a:gs pos="98000">
                  <a:srgbClr val="595959"/>
                </a:gs>
                <a:gs pos="100000">
                  <a:srgbClr val="595959"/>
                </a:gs>
              </a:gsLst>
              <a:lin ang="10800025" scaled="0"/>
            </a:gradFill>
            <a:ln>
              <a:noFill/>
            </a:ln>
            <a:effectLst>
              <a:outerShdw blurRad="63500" sx="102000" rotWithShape="0" algn="ctr" sy="1020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grpSp>
      <p:grpSp>
        <p:nvGrpSpPr>
          <p:cNvPr id="145" name="Google Shape;145;p11"/>
          <p:cNvGrpSpPr/>
          <p:nvPr/>
        </p:nvGrpSpPr>
        <p:grpSpPr>
          <a:xfrm>
            <a:off x="-29" y="3722125"/>
            <a:ext cx="1026254" cy="137531"/>
            <a:chOff x="-461085" y="955170"/>
            <a:chExt cx="769652" cy="244500"/>
          </a:xfrm>
        </p:grpSpPr>
        <p:sp>
          <p:nvSpPr>
            <p:cNvPr id="146" name="Google Shape;146;p11"/>
            <p:cNvSpPr/>
            <p:nvPr/>
          </p:nvSpPr>
          <p:spPr>
            <a:xfrm>
              <a:off x="64067" y="955170"/>
              <a:ext cx="244500" cy="244500"/>
            </a:xfrm>
            <a:prstGeom prst="ellipse">
              <a:avLst/>
            </a:pr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147" name="Google Shape;147;p11"/>
            <p:cNvSpPr/>
            <p:nvPr/>
          </p:nvSpPr>
          <p:spPr>
            <a:xfrm>
              <a:off x="-461085" y="995940"/>
              <a:ext cx="722100" cy="157200"/>
            </a:xfrm>
            <a:prstGeom prst="roundRect">
              <a:avLst>
                <a:gd fmla="val 50000" name="adj"/>
              </a:avLst>
            </a:prstGeom>
            <a:gradFill>
              <a:gsLst>
                <a:gs pos="0">
                  <a:srgbClr val="595959"/>
                </a:gs>
                <a:gs pos="10000">
                  <a:srgbClr val="595959"/>
                </a:gs>
                <a:gs pos="39000">
                  <a:srgbClr val="9D9D9D"/>
                </a:gs>
                <a:gs pos="55000">
                  <a:srgbClr val="F8F8F8"/>
                </a:gs>
                <a:gs pos="68000">
                  <a:srgbClr val="9D9D9D"/>
                </a:gs>
                <a:gs pos="98000">
                  <a:srgbClr val="595959"/>
                </a:gs>
                <a:gs pos="100000">
                  <a:srgbClr val="595959"/>
                </a:gs>
              </a:gsLst>
              <a:lin ang="10800025" scaled="0"/>
            </a:gradFill>
            <a:ln>
              <a:noFill/>
            </a:ln>
            <a:effectLst>
              <a:outerShdw blurRad="63500" sx="102000" rotWithShape="0" algn="ctr" sy="1020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grpSp>
      <p:grpSp>
        <p:nvGrpSpPr>
          <p:cNvPr id="148" name="Google Shape;148;p11"/>
          <p:cNvGrpSpPr/>
          <p:nvPr/>
        </p:nvGrpSpPr>
        <p:grpSpPr>
          <a:xfrm>
            <a:off x="-29" y="4112528"/>
            <a:ext cx="1026254" cy="137531"/>
            <a:chOff x="-460114" y="1637572"/>
            <a:chExt cx="769652" cy="244500"/>
          </a:xfrm>
        </p:grpSpPr>
        <p:sp>
          <p:nvSpPr>
            <p:cNvPr id="149" name="Google Shape;149;p11"/>
            <p:cNvSpPr/>
            <p:nvPr/>
          </p:nvSpPr>
          <p:spPr>
            <a:xfrm>
              <a:off x="65038" y="1637572"/>
              <a:ext cx="244500" cy="244500"/>
            </a:xfrm>
            <a:prstGeom prst="ellipse">
              <a:avLst/>
            </a:pr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150" name="Google Shape;150;p11"/>
            <p:cNvSpPr/>
            <p:nvPr/>
          </p:nvSpPr>
          <p:spPr>
            <a:xfrm>
              <a:off x="-460114" y="1678342"/>
              <a:ext cx="722100" cy="157200"/>
            </a:xfrm>
            <a:prstGeom prst="roundRect">
              <a:avLst>
                <a:gd fmla="val 50000" name="adj"/>
              </a:avLst>
            </a:prstGeom>
            <a:gradFill>
              <a:gsLst>
                <a:gs pos="0">
                  <a:srgbClr val="595959"/>
                </a:gs>
                <a:gs pos="10000">
                  <a:srgbClr val="595959"/>
                </a:gs>
                <a:gs pos="39000">
                  <a:srgbClr val="9D9D9D"/>
                </a:gs>
                <a:gs pos="55000">
                  <a:srgbClr val="F8F8F8"/>
                </a:gs>
                <a:gs pos="68000">
                  <a:srgbClr val="9D9D9D"/>
                </a:gs>
                <a:gs pos="98000">
                  <a:srgbClr val="595959"/>
                </a:gs>
                <a:gs pos="100000">
                  <a:srgbClr val="595959"/>
                </a:gs>
              </a:gsLst>
              <a:lin ang="10800025" scaled="0"/>
            </a:gradFill>
            <a:ln>
              <a:noFill/>
            </a:ln>
            <a:effectLst>
              <a:outerShdw blurRad="63500" sx="102000" rotWithShape="0" algn="ctr" sy="1020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grpSp>
      <p:grpSp>
        <p:nvGrpSpPr>
          <p:cNvPr id="151" name="Google Shape;151;p11"/>
          <p:cNvGrpSpPr/>
          <p:nvPr/>
        </p:nvGrpSpPr>
        <p:grpSpPr>
          <a:xfrm>
            <a:off x="-30" y="4502932"/>
            <a:ext cx="1026254" cy="137531"/>
            <a:chOff x="-470792" y="2343271"/>
            <a:chExt cx="769652" cy="244500"/>
          </a:xfrm>
        </p:grpSpPr>
        <p:sp>
          <p:nvSpPr>
            <p:cNvPr id="152" name="Google Shape;152;p11"/>
            <p:cNvSpPr/>
            <p:nvPr/>
          </p:nvSpPr>
          <p:spPr>
            <a:xfrm>
              <a:off x="54360" y="2343271"/>
              <a:ext cx="244500" cy="244500"/>
            </a:xfrm>
            <a:prstGeom prst="ellipse">
              <a:avLst/>
            </a:pr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153" name="Google Shape;153;p11"/>
            <p:cNvSpPr/>
            <p:nvPr/>
          </p:nvSpPr>
          <p:spPr>
            <a:xfrm>
              <a:off x="-470792" y="2384041"/>
              <a:ext cx="722100" cy="157200"/>
            </a:xfrm>
            <a:prstGeom prst="roundRect">
              <a:avLst>
                <a:gd fmla="val 50000" name="adj"/>
              </a:avLst>
            </a:prstGeom>
            <a:gradFill>
              <a:gsLst>
                <a:gs pos="0">
                  <a:srgbClr val="595959"/>
                </a:gs>
                <a:gs pos="10000">
                  <a:srgbClr val="595959"/>
                </a:gs>
                <a:gs pos="39000">
                  <a:srgbClr val="9D9D9D"/>
                </a:gs>
                <a:gs pos="55000">
                  <a:srgbClr val="F8F8F8"/>
                </a:gs>
                <a:gs pos="68000">
                  <a:srgbClr val="9D9D9D"/>
                </a:gs>
                <a:gs pos="98000">
                  <a:srgbClr val="595959"/>
                </a:gs>
                <a:gs pos="100000">
                  <a:srgbClr val="595959"/>
                </a:gs>
              </a:gsLst>
              <a:lin ang="10800025" scaled="0"/>
            </a:gradFill>
            <a:ln>
              <a:noFill/>
            </a:ln>
            <a:effectLst>
              <a:outerShdw blurRad="63500" sx="102000" rotWithShape="0" algn="ctr" sy="1020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grpSp>
      <p:sp>
        <p:nvSpPr>
          <p:cNvPr id="154" name="Google Shape;154;p11"/>
          <p:cNvSpPr txBox="1"/>
          <p:nvPr>
            <p:ph idx="1" type="body"/>
          </p:nvPr>
        </p:nvSpPr>
        <p:spPr>
          <a:xfrm>
            <a:off x="1166244" y="585241"/>
            <a:ext cx="7523400" cy="4304400"/>
          </a:xfrm>
          <a:prstGeom prst="rect">
            <a:avLst/>
          </a:prstGeom>
          <a:noFill/>
          <a:ln>
            <a:noFill/>
          </a:ln>
        </p:spPr>
        <p:txBody>
          <a:bodyPr anchorCtr="0" anchor="t" bIns="91425" lIns="91425" spcFirstLastPara="1" rIns="91425" wrap="square" tIns="91425">
            <a:noAutofit/>
          </a:bodyPr>
          <a:lstStyle>
            <a:lvl1pPr indent="-342900" lvl="0" marL="457200" rtl="0" algn="l">
              <a:lnSpc>
                <a:spcPct val="115000"/>
              </a:lnSpc>
              <a:spcBef>
                <a:spcPts val="0"/>
              </a:spcBef>
              <a:spcAft>
                <a:spcPts val="0"/>
              </a:spcAft>
              <a:buSzPts val="1800"/>
              <a:buChar char="●"/>
              <a:defRPr/>
            </a:lvl1pPr>
            <a:lvl2pPr indent="-317500" lvl="1" marL="914400" rtl="0" algn="l">
              <a:lnSpc>
                <a:spcPct val="115000"/>
              </a:lnSpc>
              <a:spcBef>
                <a:spcPts val="1611"/>
              </a:spcBef>
              <a:spcAft>
                <a:spcPts val="0"/>
              </a:spcAft>
              <a:buSzPts val="1400"/>
              <a:buChar char="○"/>
              <a:defRPr/>
            </a:lvl2pPr>
            <a:lvl3pPr indent="-317500" lvl="2" marL="1371600" rtl="0" algn="l">
              <a:lnSpc>
                <a:spcPct val="115000"/>
              </a:lnSpc>
              <a:spcBef>
                <a:spcPts val="1611"/>
              </a:spcBef>
              <a:spcAft>
                <a:spcPts val="0"/>
              </a:spcAft>
              <a:buSzPts val="1400"/>
              <a:buChar char="■"/>
              <a:defRPr/>
            </a:lvl3pPr>
            <a:lvl4pPr indent="-317500" lvl="3" marL="1828800" rtl="0" algn="l">
              <a:lnSpc>
                <a:spcPct val="115000"/>
              </a:lnSpc>
              <a:spcBef>
                <a:spcPts val="1611"/>
              </a:spcBef>
              <a:spcAft>
                <a:spcPts val="0"/>
              </a:spcAft>
              <a:buSzPts val="1400"/>
              <a:buChar char="●"/>
              <a:defRPr/>
            </a:lvl4pPr>
            <a:lvl5pPr indent="-317500" lvl="4" marL="2286000" rtl="0" algn="l">
              <a:lnSpc>
                <a:spcPct val="115000"/>
              </a:lnSpc>
              <a:spcBef>
                <a:spcPts val="1611"/>
              </a:spcBef>
              <a:spcAft>
                <a:spcPts val="0"/>
              </a:spcAft>
              <a:buSzPts val="1400"/>
              <a:buChar char="○"/>
              <a:defRPr/>
            </a:lvl5pPr>
            <a:lvl6pPr indent="-317500" lvl="5" marL="2743200" rtl="0" algn="l">
              <a:lnSpc>
                <a:spcPct val="115000"/>
              </a:lnSpc>
              <a:spcBef>
                <a:spcPts val="1611"/>
              </a:spcBef>
              <a:spcAft>
                <a:spcPts val="0"/>
              </a:spcAft>
              <a:buSzPts val="1400"/>
              <a:buChar char="■"/>
              <a:defRPr/>
            </a:lvl6pPr>
            <a:lvl7pPr indent="-317500" lvl="6" marL="3200400" rtl="0" algn="l">
              <a:lnSpc>
                <a:spcPct val="115000"/>
              </a:lnSpc>
              <a:spcBef>
                <a:spcPts val="1611"/>
              </a:spcBef>
              <a:spcAft>
                <a:spcPts val="0"/>
              </a:spcAft>
              <a:buSzPts val="1400"/>
              <a:buChar char="●"/>
              <a:defRPr/>
            </a:lvl7pPr>
            <a:lvl8pPr indent="-317500" lvl="7" marL="3657600" rtl="0" algn="l">
              <a:lnSpc>
                <a:spcPct val="115000"/>
              </a:lnSpc>
              <a:spcBef>
                <a:spcPts val="1611"/>
              </a:spcBef>
              <a:spcAft>
                <a:spcPts val="0"/>
              </a:spcAft>
              <a:buSzPts val="1400"/>
              <a:buChar char="○"/>
              <a:defRPr/>
            </a:lvl8pPr>
            <a:lvl9pPr indent="-317500" lvl="8" marL="4114800" rtl="0" algn="l">
              <a:lnSpc>
                <a:spcPct val="115000"/>
              </a:lnSpc>
              <a:spcBef>
                <a:spcPts val="1611"/>
              </a:spcBef>
              <a:spcAft>
                <a:spcPts val="1611"/>
              </a:spcAft>
              <a:buSzPts val="1400"/>
              <a:buChar char="■"/>
              <a:defRPr/>
            </a:lvl9pPr>
          </a:lstStyle>
          <a:p/>
        </p:txBody>
      </p:sp>
      <p:sp>
        <p:nvSpPr>
          <p:cNvPr id="155" name="Google Shape;155;p11"/>
          <p:cNvSpPr txBox="1"/>
          <p:nvPr>
            <p:ph type="title"/>
          </p:nvPr>
        </p:nvSpPr>
        <p:spPr>
          <a:xfrm>
            <a:off x="1161552" y="136629"/>
            <a:ext cx="7523400" cy="436200"/>
          </a:xfrm>
          <a:prstGeom prst="rect">
            <a:avLst/>
          </a:prstGeom>
          <a:noFill/>
          <a:ln>
            <a:noFill/>
          </a:ln>
        </p:spPr>
        <p:txBody>
          <a:bodyPr anchorCtr="0" anchor="b" bIns="91425" lIns="91425" spcFirstLastPara="1" rIns="91425" wrap="square" tIns="91425">
            <a:noAutofit/>
          </a:bodyPr>
          <a:lstStyle>
            <a:lvl1pPr lvl="0" marR="0" rtl="0" algn="l">
              <a:lnSpc>
                <a:spcPct val="100000"/>
              </a:lnSpc>
              <a:spcBef>
                <a:spcPts val="0"/>
              </a:spcBef>
              <a:spcAft>
                <a:spcPts val="0"/>
              </a:spcAft>
              <a:buSzPts val="3000"/>
              <a:buNone/>
              <a:defRPr sz="3000"/>
            </a:lvl1pPr>
            <a:lvl2pPr lvl="1" rtl="0" algn="l">
              <a:lnSpc>
                <a:spcPct val="100000"/>
              </a:lnSpc>
              <a:spcBef>
                <a:spcPts val="0"/>
              </a:spcBef>
              <a:spcAft>
                <a:spcPts val="0"/>
              </a:spcAft>
              <a:buSzPts val="5000"/>
              <a:buNone/>
              <a:defRPr sz="5000"/>
            </a:lvl2pPr>
            <a:lvl3pPr lvl="2" rtl="0" algn="l">
              <a:lnSpc>
                <a:spcPct val="100000"/>
              </a:lnSpc>
              <a:spcBef>
                <a:spcPts val="0"/>
              </a:spcBef>
              <a:spcAft>
                <a:spcPts val="0"/>
              </a:spcAft>
              <a:buSzPts val="5000"/>
              <a:buNone/>
              <a:defRPr sz="5000"/>
            </a:lvl3pPr>
            <a:lvl4pPr lvl="3" rtl="0" algn="l">
              <a:lnSpc>
                <a:spcPct val="100000"/>
              </a:lnSpc>
              <a:spcBef>
                <a:spcPts val="0"/>
              </a:spcBef>
              <a:spcAft>
                <a:spcPts val="0"/>
              </a:spcAft>
              <a:buSzPts val="5000"/>
              <a:buNone/>
              <a:defRPr sz="5000"/>
            </a:lvl4pPr>
            <a:lvl5pPr lvl="4" rtl="0" algn="l">
              <a:lnSpc>
                <a:spcPct val="100000"/>
              </a:lnSpc>
              <a:spcBef>
                <a:spcPts val="0"/>
              </a:spcBef>
              <a:spcAft>
                <a:spcPts val="0"/>
              </a:spcAft>
              <a:buSzPts val="5000"/>
              <a:buNone/>
              <a:defRPr sz="5000"/>
            </a:lvl5pPr>
            <a:lvl6pPr lvl="5" rtl="0" algn="l">
              <a:lnSpc>
                <a:spcPct val="100000"/>
              </a:lnSpc>
              <a:spcBef>
                <a:spcPts val="0"/>
              </a:spcBef>
              <a:spcAft>
                <a:spcPts val="0"/>
              </a:spcAft>
              <a:buSzPts val="5000"/>
              <a:buNone/>
              <a:defRPr sz="5000"/>
            </a:lvl6pPr>
            <a:lvl7pPr lvl="6" rtl="0" algn="l">
              <a:lnSpc>
                <a:spcPct val="100000"/>
              </a:lnSpc>
              <a:spcBef>
                <a:spcPts val="0"/>
              </a:spcBef>
              <a:spcAft>
                <a:spcPts val="0"/>
              </a:spcAft>
              <a:buSzPts val="5000"/>
              <a:buNone/>
              <a:defRPr sz="5000"/>
            </a:lvl7pPr>
            <a:lvl8pPr lvl="7" rtl="0" algn="l">
              <a:lnSpc>
                <a:spcPct val="100000"/>
              </a:lnSpc>
              <a:spcBef>
                <a:spcPts val="0"/>
              </a:spcBef>
              <a:spcAft>
                <a:spcPts val="0"/>
              </a:spcAft>
              <a:buSzPts val="5000"/>
              <a:buNone/>
              <a:defRPr sz="5000"/>
            </a:lvl8pPr>
            <a:lvl9pPr lvl="8" rtl="0" algn="l">
              <a:lnSpc>
                <a:spcPct val="100000"/>
              </a:lnSpc>
              <a:spcBef>
                <a:spcPts val="0"/>
              </a:spcBef>
              <a:spcAft>
                <a:spcPts val="0"/>
              </a:spcAft>
              <a:buSzPts val="5000"/>
              <a:buNone/>
              <a:defRPr sz="5000"/>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ack">
  <p:cSld name="CUSTOM_3">
    <p:spTree>
      <p:nvGrpSpPr>
        <p:cNvPr id="156" name="Shape 156"/>
        <p:cNvGrpSpPr/>
        <p:nvPr/>
      </p:nvGrpSpPr>
      <p:grpSpPr>
        <a:xfrm>
          <a:off x="0" y="0"/>
          <a:ext cx="0" cy="0"/>
          <a:chOff x="0" y="0"/>
          <a:chExt cx="0" cy="0"/>
        </a:xfrm>
      </p:grpSpPr>
      <p:sp>
        <p:nvSpPr>
          <p:cNvPr id="157" name="Google Shape;157;p12"/>
          <p:cNvSpPr/>
          <p:nvPr/>
        </p:nvSpPr>
        <p:spPr>
          <a:xfrm>
            <a:off x="0" y="1"/>
            <a:ext cx="9252600" cy="5179500"/>
          </a:xfrm>
          <a:prstGeom prst="rect">
            <a:avLst/>
          </a:prstGeom>
          <a:solidFill>
            <a:schemeClr val="dk2"/>
          </a:solidFill>
          <a:ln>
            <a:noFill/>
          </a:ln>
          <a:effectLst>
            <a:outerShdw blurRad="50800" rotWithShape="0" algn="tl" dir="2700000" dist="38100">
              <a:srgbClr val="000000">
                <a:alpha val="40000"/>
              </a:srgbClr>
            </a:outerShdw>
          </a:effectLst>
        </p:spPr>
        <p:txBody>
          <a:bodyPr anchorCtr="0" anchor="ctr" bIns="46025" lIns="92075" spcFirstLastPara="1" rIns="92075" wrap="square" tIns="46025">
            <a:noAutofit/>
          </a:bodyPr>
          <a:lstStyle/>
          <a:p>
            <a:pPr indent="0" lvl="0" marL="0" marR="0" rtl="0" algn="ctr">
              <a:lnSpc>
                <a:spcPct val="100000"/>
              </a:lnSpc>
              <a:spcBef>
                <a:spcPts val="0"/>
              </a:spcBef>
              <a:spcAft>
                <a:spcPts val="0"/>
              </a:spcAft>
              <a:buClr>
                <a:srgbClr val="000000"/>
              </a:buClr>
              <a:buSzPts val="1410"/>
              <a:buFont typeface="Arial"/>
              <a:buNone/>
            </a:pPr>
            <a:r>
              <a:t/>
            </a:r>
            <a:endParaRPr b="0" i="0" sz="1410" u="none" cap="none" strike="noStrike">
              <a:solidFill>
                <a:srgbClr val="FFFFFF"/>
              </a:solidFill>
              <a:latin typeface="Arial"/>
              <a:ea typeface="Arial"/>
              <a:cs typeface="Arial"/>
              <a:sym typeface="Arial"/>
            </a:endParaRPr>
          </a:p>
        </p:txBody>
      </p:sp>
      <p:sp>
        <p:nvSpPr>
          <p:cNvPr id="158" name="Google Shape;158;p12"/>
          <p:cNvSpPr txBox="1"/>
          <p:nvPr/>
        </p:nvSpPr>
        <p:spPr>
          <a:xfrm>
            <a:off x="990402" y="4382092"/>
            <a:ext cx="7836300" cy="572700"/>
          </a:xfrm>
          <a:prstGeom prst="rect">
            <a:avLst/>
          </a:prstGeom>
          <a:noFill/>
          <a:ln>
            <a:noFill/>
          </a:ln>
        </p:spPr>
        <p:txBody>
          <a:bodyPr anchorCtr="0" anchor="b" bIns="92075" lIns="92075" spcFirstLastPara="1" rIns="92075" wrap="square" tIns="92075">
            <a:noAutofit/>
          </a:bodyPr>
          <a:lstStyle/>
          <a:p>
            <a:pPr indent="0" lvl="0" marL="0" marR="0" rtl="0" algn="r">
              <a:lnSpc>
                <a:spcPct val="100000"/>
              </a:lnSpc>
              <a:spcBef>
                <a:spcPts val="0"/>
              </a:spcBef>
              <a:spcAft>
                <a:spcPts val="0"/>
              </a:spcAft>
              <a:buClr>
                <a:srgbClr val="000000"/>
              </a:buClr>
              <a:buSzPts val="3827"/>
              <a:buFont typeface="Arial"/>
              <a:buNone/>
            </a:pPr>
            <a:r>
              <a:rPr b="1" i="0" lang="en" sz="3827" u="none" cap="none" strike="noStrike">
                <a:solidFill>
                  <a:schemeClr val="lt2"/>
                </a:solidFill>
                <a:latin typeface="Englebert"/>
                <a:ea typeface="Englebert"/>
                <a:cs typeface="Englebert"/>
                <a:sym typeface="Englebert"/>
              </a:rPr>
              <a:t>Template Created by: SlidesMania</a:t>
            </a:r>
            <a:endParaRPr b="1" i="0" sz="3827" u="none" cap="none" strike="noStrike">
              <a:solidFill>
                <a:schemeClr val="lt2"/>
              </a:solidFill>
              <a:latin typeface="Englebert"/>
              <a:ea typeface="Englebert"/>
              <a:cs typeface="Englebert"/>
              <a:sym typeface="Englebert"/>
            </a:endParaRPr>
          </a:p>
        </p:txBody>
      </p:sp>
      <p:sp>
        <p:nvSpPr>
          <p:cNvPr id="159" name="Google Shape;159;p12"/>
          <p:cNvSpPr txBox="1"/>
          <p:nvPr/>
        </p:nvSpPr>
        <p:spPr>
          <a:xfrm rot="5400000">
            <a:off x="-296899" y="205017"/>
            <a:ext cx="888600" cy="498000"/>
          </a:xfrm>
          <a:prstGeom prst="rect">
            <a:avLst/>
          </a:prstGeom>
          <a:noFill/>
          <a:ln>
            <a:noFill/>
          </a:ln>
        </p:spPr>
        <p:txBody>
          <a:bodyPr anchorCtr="0" anchor="t" bIns="92075" lIns="92075" spcFirstLastPara="1" rIns="92075" wrap="square" tIns="92075">
            <a:noAutofit/>
          </a:bodyPr>
          <a:lstStyle/>
          <a:p>
            <a:pPr indent="0" lvl="0" marL="0" marR="0" rtl="0" algn="l">
              <a:lnSpc>
                <a:spcPct val="100000"/>
              </a:lnSpc>
              <a:spcBef>
                <a:spcPts val="0"/>
              </a:spcBef>
              <a:spcAft>
                <a:spcPts val="0"/>
              </a:spcAft>
              <a:buClr>
                <a:srgbClr val="000000"/>
              </a:buClr>
              <a:buSzPts val="1108"/>
              <a:buFont typeface="Arial"/>
              <a:buNone/>
            </a:pPr>
            <a:r>
              <a:rPr b="0" i="0" lang="en" sz="1108" u="none" cap="none" strike="noStrike">
                <a:solidFill>
                  <a:srgbClr val="FFFFFF"/>
                </a:solidFill>
                <a:latin typeface="Barlow Condensed"/>
                <a:ea typeface="Barlow Condensed"/>
                <a:cs typeface="Barlow Condensed"/>
                <a:sym typeface="Barlow Condensed"/>
              </a:rPr>
              <a:t>SLIDESMANIA.COM</a:t>
            </a:r>
            <a:endParaRPr b="0" i="0" sz="1108" u="none" cap="none" strike="noStrike">
              <a:solidFill>
                <a:srgbClr val="FFFFFF"/>
              </a:solidFill>
              <a:latin typeface="Barlow Condensed"/>
              <a:ea typeface="Barlow Condensed"/>
              <a:cs typeface="Barlow Condensed"/>
              <a:sym typeface="Barlow Condense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sMania">
  <p:cSld name="CUSTOM_4">
    <p:spTree>
      <p:nvGrpSpPr>
        <p:cNvPr id="160" name="Shape 160"/>
        <p:cNvGrpSpPr/>
        <p:nvPr/>
      </p:nvGrpSpPr>
      <p:grpSpPr>
        <a:xfrm>
          <a:off x="0" y="0"/>
          <a:ext cx="0" cy="0"/>
          <a:chOff x="0" y="0"/>
          <a:chExt cx="0" cy="0"/>
        </a:xfrm>
      </p:grpSpPr>
      <p:sp>
        <p:nvSpPr>
          <p:cNvPr id="161" name="Google Shape;161;p13"/>
          <p:cNvSpPr/>
          <p:nvPr/>
        </p:nvSpPr>
        <p:spPr>
          <a:xfrm>
            <a:off x="0" y="0"/>
            <a:ext cx="9144000" cy="5143500"/>
          </a:xfrm>
          <a:prstGeom prst="rect">
            <a:avLst/>
          </a:prstGeom>
          <a:solidFill>
            <a:srgbClr val="FFFFFF"/>
          </a:solidFill>
          <a:ln>
            <a:noFill/>
          </a:ln>
        </p:spPr>
        <p:txBody>
          <a:bodyPr anchorCtr="0" anchor="ctr" bIns="92075" lIns="92075" spcFirstLastPara="1" rIns="92075" wrap="square" tIns="92075">
            <a:noAutofit/>
          </a:bodyPr>
          <a:lstStyle/>
          <a:p>
            <a:pPr indent="0" lvl="0" marL="0" marR="0" rtl="0" algn="l">
              <a:lnSpc>
                <a:spcPct val="100000"/>
              </a:lnSpc>
              <a:spcBef>
                <a:spcPts val="0"/>
              </a:spcBef>
              <a:spcAft>
                <a:spcPts val="0"/>
              </a:spcAft>
              <a:buClr>
                <a:srgbClr val="000000"/>
              </a:buClr>
              <a:buSzPts val="1471"/>
              <a:buFont typeface="Arial"/>
              <a:buNone/>
            </a:pPr>
            <a:r>
              <a:t/>
            </a:r>
            <a:endParaRPr b="0" i="0" sz="1471" u="none" cap="none" strike="noStrike">
              <a:solidFill>
                <a:srgbClr val="000000"/>
              </a:solidFill>
              <a:latin typeface="Arial"/>
              <a:ea typeface="Arial"/>
              <a:cs typeface="Arial"/>
              <a:sym typeface="Arial"/>
            </a:endParaRPr>
          </a:p>
        </p:txBody>
      </p:sp>
      <p:pic>
        <p:nvPicPr>
          <p:cNvPr id="162" name="Google Shape;162;p13">
            <a:hlinkClick r:id="rId2"/>
          </p:cNvPr>
          <p:cNvPicPr preferRelativeResize="0"/>
          <p:nvPr/>
        </p:nvPicPr>
        <p:blipFill rotWithShape="1">
          <a:blip r:embed="rId3">
            <a:alphaModFix/>
          </a:blip>
          <a:srcRect b="0" l="0" r="0" t="0"/>
          <a:stretch/>
        </p:blipFill>
        <p:spPr>
          <a:xfrm>
            <a:off x="564535" y="245053"/>
            <a:ext cx="4980711" cy="906695"/>
          </a:xfrm>
          <a:prstGeom prst="rect">
            <a:avLst/>
          </a:prstGeom>
          <a:noFill/>
          <a:ln>
            <a:noFill/>
          </a:ln>
        </p:spPr>
      </p:pic>
      <p:sp>
        <p:nvSpPr>
          <p:cNvPr id="163" name="Google Shape;163;p13"/>
          <p:cNvSpPr txBox="1"/>
          <p:nvPr/>
        </p:nvSpPr>
        <p:spPr>
          <a:xfrm>
            <a:off x="564536" y="1204301"/>
            <a:ext cx="7515300" cy="1224900"/>
          </a:xfrm>
          <a:prstGeom prst="rect">
            <a:avLst/>
          </a:prstGeom>
          <a:noFill/>
          <a:ln>
            <a:noFill/>
          </a:ln>
        </p:spPr>
        <p:txBody>
          <a:bodyPr anchorCtr="0" anchor="t" bIns="46025" lIns="92075" spcFirstLastPara="1" rIns="92075" wrap="square" tIns="46025">
            <a:noAutofit/>
          </a:bodyPr>
          <a:lstStyle/>
          <a:p>
            <a:pPr indent="0" lvl="0" marL="0" marR="0" rtl="0" algn="l">
              <a:lnSpc>
                <a:spcPct val="100000"/>
              </a:lnSpc>
              <a:spcBef>
                <a:spcPts val="0"/>
              </a:spcBef>
              <a:spcAft>
                <a:spcPts val="0"/>
              </a:spcAft>
              <a:buClr>
                <a:srgbClr val="000000"/>
              </a:buClr>
              <a:buSzPts val="2618"/>
              <a:buFont typeface="Arial"/>
              <a:buNone/>
            </a:pPr>
            <a:r>
              <a:rPr b="1" i="0" lang="en" sz="2618" u="none" cap="none" strike="noStrike">
                <a:solidFill>
                  <a:srgbClr val="3F3F3F"/>
                </a:solidFill>
                <a:latin typeface="Poppins"/>
                <a:ea typeface="Poppins"/>
                <a:cs typeface="Poppins"/>
                <a:sym typeface="Poppins"/>
              </a:rPr>
              <a:t>Free </a:t>
            </a:r>
            <a:r>
              <a:rPr b="0" i="0" lang="en" sz="2618" u="none" cap="none" strike="noStrike">
                <a:solidFill>
                  <a:srgbClr val="3F3F3F"/>
                </a:solidFill>
                <a:latin typeface="Poppins"/>
                <a:ea typeface="Poppins"/>
                <a:cs typeface="Poppins"/>
                <a:sym typeface="Poppins"/>
              </a:rPr>
              <a:t>themes and templates for </a:t>
            </a:r>
            <a:r>
              <a:rPr b="1" i="0" lang="en" sz="2618" u="none" cap="none" strike="noStrike">
                <a:solidFill>
                  <a:srgbClr val="3F3F3F"/>
                </a:solidFill>
                <a:latin typeface="Poppins"/>
                <a:ea typeface="Poppins"/>
                <a:cs typeface="Poppins"/>
                <a:sym typeface="Poppins"/>
              </a:rPr>
              <a:t>Google Slides</a:t>
            </a:r>
            <a:r>
              <a:rPr b="0" i="0" lang="en" sz="2618" u="none" cap="none" strike="noStrike">
                <a:solidFill>
                  <a:srgbClr val="3F3F3F"/>
                </a:solidFill>
                <a:latin typeface="Poppins"/>
                <a:ea typeface="Poppins"/>
                <a:cs typeface="Poppins"/>
                <a:sym typeface="Poppins"/>
              </a:rPr>
              <a:t> or </a:t>
            </a:r>
            <a:r>
              <a:rPr b="1" i="0" lang="en" sz="2618" u="none" cap="none" strike="noStrike">
                <a:solidFill>
                  <a:srgbClr val="3F3F3F"/>
                </a:solidFill>
                <a:latin typeface="Poppins"/>
                <a:ea typeface="Poppins"/>
                <a:cs typeface="Poppins"/>
                <a:sym typeface="Poppins"/>
              </a:rPr>
              <a:t>PowerPoint</a:t>
            </a:r>
            <a:endParaRPr b="1" i="0" sz="2618" u="none" cap="none" strike="noStrike">
              <a:solidFill>
                <a:srgbClr val="3F3F3F"/>
              </a:solidFill>
              <a:latin typeface="Poppins"/>
              <a:ea typeface="Poppins"/>
              <a:cs typeface="Poppins"/>
              <a:sym typeface="Poppins"/>
            </a:endParaRPr>
          </a:p>
          <a:p>
            <a:pPr indent="0" lvl="0" marL="0" marR="0" rtl="0" algn="l">
              <a:lnSpc>
                <a:spcPct val="100000"/>
              </a:lnSpc>
              <a:spcBef>
                <a:spcPts val="0"/>
              </a:spcBef>
              <a:spcAft>
                <a:spcPts val="0"/>
              </a:spcAft>
              <a:buClr>
                <a:srgbClr val="000000"/>
              </a:buClr>
              <a:buSzPts val="2618"/>
              <a:buFont typeface="Arial"/>
              <a:buNone/>
            </a:pPr>
            <a:r>
              <a:t/>
            </a:r>
            <a:endParaRPr b="1" i="0" sz="2618" u="none" cap="none" strike="noStrike">
              <a:solidFill>
                <a:srgbClr val="3F3F3F"/>
              </a:solidFill>
              <a:latin typeface="Poppins"/>
              <a:ea typeface="Poppins"/>
              <a:cs typeface="Poppins"/>
              <a:sym typeface="Poppins"/>
            </a:endParaRPr>
          </a:p>
          <a:p>
            <a:pPr indent="0" lvl="0" marL="0" marR="0" rtl="0" algn="l">
              <a:lnSpc>
                <a:spcPct val="100000"/>
              </a:lnSpc>
              <a:spcBef>
                <a:spcPts val="0"/>
              </a:spcBef>
              <a:spcAft>
                <a:spcPts val="0"/>
              </a:spcAft>
              <a:buClr>
                <a:srgbClr val="000000"/>
              </a:buClr>
              <a:buSzPts val="2618"/>
              <a:buFont typeface="Arial"/>
              <a:buNone/>
            </a:pPr>
            <a:r>
              <a:t/>
            </a:r>
            <a:endParaRPr b="1" i="0" sz="2618" u="none" cap="none" strike="noStrike">
              <a:solidFill>
                <a:srgbClr val="3F3F3F"/>
              </a:solidFill>
              <a:latin typeface="Poppins"/>
              <a:ea typeface="Poppins"/>
              <a:cs typeface="Poppins"/>
              <a:sym typeface="Poppins"/>
            </a:endParaRPr>
          </a:p>
          <a:p>
            <a:pPr indent="0" lvl="0" marL="0" marR="0" rtl="0" algn="l">
              <a:lnSpc>
                <a:spcPct val="100000"/>
              </a:lnSpc>
              <a:spcBef>
                <a:spcPts val="0"/>
              </a:spcBef>
              <a:spcAft>
                <a:spcPts val="0"/>
              </a:spcAft>
              <a:buClr>
                <a:srgbClr val="000000"/>
              </a:buClr>
              <a:buSzPts val="2115"/>
              <a:buFont typeface="Arial"/>
              <a:buNone/>
            </a:pPr>
            <a:r>
              <a:rPr b="1" i="0" lang="en" sz="2115" u="none" cap="none" strike="noStrike">
                <a:solidFill>
                  <a:srgbClr val="FFCB25"/>
                </a:solidFill>
                <a:latin typeface="Poppins"/>
                <a:ea typeface="Poppins"/>
                <a:cs typeface="Poppins"/>
                <a:sym typeface="Poppins"/>
              </a:rPr>
              <a:t>NOT to be sold as is or modified! </a:t>
            </a:r>
            <a:endParaRPr b="1" i="0" sz="2115" u="none" cap="none" strike="noStrike">
              <a:solidFill>
                <a:srgbClr val="FFCB25"/>
              </a:solidFill>
              <a:latin typeface="Poppins"/>
              <a:ea typeface="Poppins"/>
              <a:cs typeface="Poppins"/>
              <a:sym typeface="Poppins"/>
            </a:endParaRPr>
          </a:p>
          <a:p>
            <a:pPr indent="0" lvl="0" marL="0" marR="0" rtl="0" algn="l">
              <a:lnSpc>
                <a:spcPct val="100000"/>
              </a:lnSpc>
              <a:spcBef>
                <a:spcPts val="0"/>
              </a:spcBef>
              <a:spcAft>
                <a:spcPts val="0"/>
              </a:spcAft>
              <a:buClr>
                <a:srgbClr val="000000"/>
              </a:buClr>
              <a:buSzPts val="1471"/>
              <a:buFont typeface="Arial"/>
              <a:buNone/>
            </a:pPr>
            <a:r>
              <a:rPr b="0" i="0" lang="en" sz="1471" u="none" cap="none" strike="noStrike">
                <a:solidFill>
                  <a:srgbClr val="3F3F3F"/>
                </a:solidFill>
                <a:latin typeface="Poppins"/>
                <a:ea typeface="Poppins"/>
                <a:cs typeface="Poppins"/>
                <a:sym typeface="Poppins"/>
              </a:rPr>
              <a:t>Read </a:t>
            </a:r>
            <a:r>
              <a:rPr b="0" i="0" lang="en" sz="1471" u="sng" cap="none" strike="noStrike">
                <a:solidFill>
                  <a:srgbClr val="3F3F3F"/>
                </a:solidFill>
                <a:latin typeface="Poppins"/>
                <a:ea typeface="Poppins"/>
                <a:cs typeface="Poppins"/>
                <a:sym typeface="Poppins"/>
                <a:hlinkClick r:id="rId4">
                  <a:extLst>
                    <a:ext uri="{A12FA001-AC4F-418D-AE19-62706E023703}">
                      <ahyp:hlinkClr val="tx"/>
                    </a:ext>
                  </a:extLst>
                </a:hlinkClick>
              </a:rPr>
              <a:t>FAQ</a:t>
            </a:r>
            <a:r>
              <a:rPr b="0" i="0" lang="en" sz="1471" u="none" cap="none" strike="noStrike">
                <a:solidFill>
                  <a:srgbClr val="3F3F3F"/>
                </a:solidFill>
                <a:latin typeface="Poppins"/>
                <a:ea typeface="Poppins"/>
                <a:cs typeface="Poppins"/>
                <a:sym typeface="Poppins"/>
              </a:rPr>
              <a:t> on slidesmania.com</a:t>
            </a:r>
            <a:endParaRPr b="0" i="0" sz="1471" u="none" cap="none" strike="noStrike">
              <a:solidFill>
                <a:srgbClr val="3F3F3F"/>
              </a:solidFill>
              <a:latin typeface="Poppins"/>
              <a:ea typeface="Poppins"/>
              <a:cs typeface="Poppins"/>
              <a:sym typeface="Poppins"/>
            </a:endParaRPr>
          </a:p>
          <a:p>
            <a:pPr indent="0" lvl="0" marL="0" marR="0" rtl="0" algn="l">
              <a:lnSpc>
                <a:spcPct val="100000"/>
              </a:lnSpc>
              <a:spcBef>
                <a:spcPts val="0"/>
              </a:spcBef>
              <a:spcAft>
                <a:spcPts val="0"/>
              </a:spcAft>
              <a:buClr>
                <a:srgbClr val="000000"/>
              </a:buClr>
              <a:buSzPts val="1471"/>
              <a:buFont typeface="Arial"/>
              <a:buNone/>
            </a:pPr>
            <a:r>
              <a:t/>
            </a:r>
            <a:endParaRPr sz="1471">
              <a:solidFill>
                <a:srgbClr val="3F3F3F"/>
              </a:solidFill>
              <a:latin typeface="Poppins"/>
              <a:ea typeface="Poppins"/>
              <a:cs typeface="Poppins"/>
              <a:sym typeface="Poppins"/>
            </a:endParaRPr>
          </a:p>
          <a:p>
            <a:pPr indent="0" lvl="0" marL="0" marR="0" rtl="0" algn="l">
              <a:lnSpc>
                <a:spcPct val="100000"/>
              </a:lnSpc>
              <a:spcBef>
                <a:spcPts val="0"/>
              </a:spcBef>
              <a:spcAft>
                <a:spcPts val="0"/>
              </a:spcAft>
              <a:buClr>
                <a:srgbClr val="000000"/>
              </a:buClr>
              <a:buSzPts val="1471"/>
              <a:buFont typeface="Arial"/>
              <a:buNone/>
            </a:pPr>
            <a:r>
              <a:rPr lang="en" sz="1471">
                <a:solidFill>
                  <a:srgbClr val="3F3F3F"/>
                </a:solidFill>
                <a:latin typeface="Poppins"/>
                <a:ea typeface="Poppins"/>
                <a:cs typeface="Poppins"/>
                <a:sym typeface="Poppins"/>
              </a:rPr>
              <a:t>Do not remove the slidesmania.com text on the sides.</a:t>
            </a:r>
            <a:endParaRPr sz="1471">
              <a:solidFill>
                <a:srgbClr val="3F3F3F"/>
              </a:solidFill>
              <a:latin typeface="Poppins"/>
              <a:ea typeface="Poppins"/>
              <a:cs typeface="Poppins"/>
              <a:sym typeface="Poppins"/>
            </a:endParaRPr>
          </a:p>
          <a:p>
            <a:pPr indent="0" lvl="0" marL="0" marR="0" rtl="0" algn="l">
              <a:lnSpc>
                <a:spcPct val="100000"/>
              </a:lnSpc>
              <a:spcBef>
                <a:spcPts val="0"/>
              </a:spcBef>
              <a:spcAft>
                <a:spcPts val="0"/>
              </a:spcAft>
              <a:buClr>
                <a:srgbClr val="000000"/>
              </a:buClr>
              <a:buSzPts val="1471"/>
              <a:buFont typeface="Arial"/>
              <a:buNone/>
            </a:pPr>
            <a:r>
              <a:t/>
            </a:r>
            <a:endParaRPr sz="1471">
              <a:solidFill>
                <a:srgbClr val="3F3F3F"/>
              </a:solidFill>
              <a:latin typeface="Poppins"/>
              <a:ea typeface="Poppins"/>
              <a:cs typeface="Poppins"/>
              <a:sym typeface="Poppins"/>
            </a:endParaRPr>
          </a:p>
        </p:txBody>
      </p:sp>
      <p:cxnSp>
        <p:nvCxnSpPr>
          <p:cNvPr id="164" name="Google Shape;164;p13"/>
          <p:cNvCxnSpPr/>
          <p:nvPr/>
        </p:nvCxnSpPr>
        <p:spPr>
          <a:xfrm>
            <a:off x="7261573" y="4665845"/>
            <a:ext cx="1493700" cy="5400"/>
          </a:xfrm>
          <a:prstGeom prst="straightConnector1">
            <a:avLst/>
          </a:prstGeom>
          <a:noFill/>
          <a:ln cap="flat" cmpd="sng" w="38100">
            <a:solidFill>
              <a:srgbClr val="FFCB25"/>
            </a:solidFill>
            <a:prstDash val="solid"/>
            <a:round/>
            <a:headEnd len="sm" w="sm" type="none"/>
            <a:tailEnd len="sm" w="sm" type="none"/>
          </a:ln>
        </p:spPr>
      </p:cxnSp>
      <p:pic>
        <p:nvPicPr>
          <p:cNvPr id="165" name="Google Shape;165;p13">
            <a:hlinkClick r:id="rId5"/>
          </p:cNvPr>
          <p:cNvPicPr preferRelativeResize="0"/>
          <p:nvPr/>
        </p:nvPicPr>
        <p:blipFill rotWithShape="1">
          <a:blip r:embed="rId6">
            <a:alphaModFix/>
          </a:blip>
          <a:srcRect b="0" l="0" r="0" t="0"/>
          <a:stretch/>
        </p:blipFill>
        <p:spPr>
          <a:xfrm>
            <a:off x="5958777" y="4754322"/>
            <a:ext cx="712378" cy="268776"/>
          </a:xfrm>
          <a:prstGeom prst="rect">
            <a:avLst/>
          </a:prstGeom>
          <a:noFill/>
          <a:ln>
            <a:noFill/>
          </a:ln>
        </p:spPr>
      </p:pic>
      <p:pic>
        <p:nvPicPr>
          <p:cNvPr id="166" name="Google Shape;166;p13">
            <a:hlinkClick r:id="rId7"/>
          </p:cNvPr>
          <p:cNvPicPr preferRelativeResize="0"/>
          <p:nvPr/>
        </p:nvPicPr>
        <p:blipFill rotWithShape="1">
          <a:blip r:embed="rId8">
            <a:alphaModFix/>
          </a:blip>
          <a:srcRect b="0" l="0" r="0" t="0"/>
          <a:stretch/>
        </p:blipFill>
        <p:spPr>
          <a:xfrm>
            <a:off x="6671154" y="4756215"/>
            <a:ext cx="707811" cy="264990"/>
          </a:xfrm>
          <a:prstGeom prst="rect">
            <a:avLst/>
          </a:prstGeom>
          <a:noFill/>
          <a:ln>
            <a:noFill/>
          </a:ln>
        </p:spPr>
      </p:pic>
      <p:pic>
        <p:nvPicPr>
          <p:cNvPr id="167" name="Google Shape;167;p13">
            <a:hlinkClick r:id="rId9"/>
          </p:cNvPr>
          <p:cNvPicPr preferRelativeResize="0"/>
          <p:nvPr/>
        </p:nvPicPr>
        <p:blipFill rotWithShape="1">
          <a:blip r:embed="rId10">
            <a:alphaModFix/>
          </a:blip>
          <a:srcRect b="0" l="0" r="0" t="0"/>
          <a:stretch/>
        </p:blipFill>
        <p:spPr>
          <a:xfrm>
            <a:off x="7417861" y="4757160"/>
            <a:ext cx="611915" cy="263097"/>
          </a:xfrm>
          <a:prstGeom prst="rect">
            <a:avLst/>
          </a:prstGeom>
          <a:noFill/>
          <a:ln>
            <a:noFill/>
          </a:ln>
        </p:spPr>
      </p:pic>
      <p:pic>
        <p:nvPicPr>
          <p:cNvPr id="168" name="Google Shape;168;p13">
            <a:hlinkClick r:id="rId11"/>
          </p:cNvPr>
          <p:cNvPicPr preferRelativeResize="0"/>
          <p:nvPr/>
        </p:nvPicPr>
        <p:blipFill rotWithShape="1">
          <a:blip r:embed="rId12">
            <a:alphaModFix/>
          </a:blip>
          <a:srcRect b="0" l="0" r="0" t="0"/>
          <a:stretch/>
        </p:blipFill>
        <p:spPr>
          <a:xfrm>
            <a:off x="8056303" y="4761893"/>
            <a:ext cx="698677" cy="253634"/>
          </a:xfrm>
          <a:prstGeom prst="rect">
            <a:avLst/>
          </a:prstGeom>
          <a:noFill/>
          <a:ln>
            <a:noFill/>
          </a:ln>
        </p:spPr>
      </p:pic>
      <p:sp>
        <p:nvSpPr>
          <p:cNvPr id="169" name="Google Shape;169;p13"/>
          <p:cNvSpPr txBox="1"/>
          <p:nvPr/>
        </p:nvSpPr>
        <p:spPr>
          <a:xfrm>
            <a:off x="3914720" y="4296943"/>
            <a:ext cx="4909500" cy="421800"/>
          </a:xfrm>
          <a:prstGeom prst="rect">
            <a:avLst/>
          </a:prstGeom>
          <a:noFill/>
          <a:ln>
            <a:noFill/>
          </a:ln>
        </p:spPr>
        <p:txBody>
          <a:bodyPr anchorCtr="0" anchor="t" bIns="92075" lIns="92075" spcFirstLastPara="1" rIns="92075" wrap="square" tIns="92075">
            <a:noAutofit/>
          </a:bodyPr>
          <a:lstStyle/>
          <a:p>
            <a:pPr indent="0" lvl="0" marL="0" marR="0" rtl="0" algn="r">
              <a:lnSpc>
                <a:spcPct val="100000"/>
              </a:lnSpc>
              <a:spcBef>
                <a:spcPts val="0"/>
              </a:spcBef>
              <a:spcAft>
                <a:spcPts val="0"/>
              </a:spcAft>
              <a:buClr>
                <a:srgbClr val="000000"/>
              </a:buClr>
              <a:buSzPts val="1812"/>
              <a:buFont typeface="Arial"/>
              <a:buNone/>
            </a:pPr>
            <a:r>
              <a:rPr b="1" i="0" lang="en" sz="1812" u="none" cap="none" strike="noStrike">
                <a:solidFill>
                  <a:srgbClr val="252525"/>
                </a:solidFill>
                <a:latin typeface="Homemade Apple"/>
                <a:ea typeface="Homemade Apple"/>
                <a:cs typeface="Homemade Apple"/>
                <a:sym typeface="Homemade Apple"/>
              </a:rPr>
              <a:t>Sharing is caring!</a:t>
            </a:r>
            <a:endParaRPr b="1" i="0" sz="1812" u="none" cap="none" strike="noStrike">
              <a:solidFill>
                <a:srgbClr val="252525"/>
              </a:solidFill>
              <a:latin typeface="Homemade Apple"/>
              <a:ea typeface="Homemade Apple"/>
              <a:cs typeface="Homemade Apple"/>
              <a:sym typeface="Homemade Apple"/>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dk1"/>
        </a:solidFill>
      </p:bgPr>
    </p:bg>
    <p:spTree>
      <p:nvGrpSpPr>
        <p:cNvPr id="170" name="Shape 170"/>
        <p:cNvGrpSpPr/>
        <p:nvPr/>
      </p:nvGrpSpPr>
      <p:grpSpPr>
        <a:xfrm>
          <a:off x="0" y="0"/>
          <a:ext cx="0" cy="0"/>
          <a:chOff x="0" y="0"/>
          <a:chExt cx="0" cy="0"/>
        </a:xfrm>
      </p:grpSpPr>
      <p:grpSp>
        <p:nvGrpSpPr>
          <p:cNvPr id="171" name="Google Shape;171;p14"/>
          <p:cNvGrpSpPr/>
          <p:nvPr/>
        </p:nvGrpSpPr>
        <p:grpSpPr>
          <a:xfrm>
            <a:off x="6098378" y="5"/>
            <a:ext cx="3045625" cy="2030570"/>
            <a:chOff x="6098378" y="5"/>
            <a:chExt cx="3045625" cy="2030570"/>
          </a:xfrm>
        </p:grpSpPr>
        <p:sp>
          <p:nvSpPr>
            <p:cNvPr id="172" name="Google Shape;172;p14"/>
            <p:cNvSpPr/>
            <p:nvPr/>
          </p:nvSpPr>
          <p:spPr>
            <a:xfrm>
              <a:off x="8128803" y="16"/>
              <a:ext cx="1015200" cy="10152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3" name="Google Shape;173;p14"/>
            <p:cNvSpPr/>
            <p:nvPr/>
          </p:nvSpPr>
          <p:spPr>
            <a:xfrm flipH="1">
              <a:off x="7113463" y="5"/>
              <a:ext cx="1015200" cy="1015200"/>
            </a:xfrm>
            <a:prstGeom prst="rtTriangl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4" name="Google Shape;174;p14"/>
            <p:cNvSpPr/>
            <p:nvPr/>
          </p:nvSpPr>
          <p:spPr>
            <a:xfrm flipH="1" rot="10800000">
              <a:off x="7113588" y="107"/>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5" name="Google Shape;175;p14"/>
            <p:cNvSpPr/>
            <p:nvPr/>
          </p:nvSpPr>
          <p:spPr>
            <a:xfrm rot="10800000">
              <a:off x="6098378" y="97"/>
              <a:ext cx="1015200" cy="10152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6" name="Google Shape;176;p14"/>
            <p:cNvSpPr/>
            <p:nvPr/>
          </p:nvSpPr>
          <p:spPr>
            <a:xfrm rot="10800000">
              <a:off x="8128789" y="1015375"/>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77" name="Google Shape;177;p14"/>
          <p:cNvSpPr txBox="1"/>
          <p:nvPr>
            <p:ph type="ctrTitle"/>
          </p:nvPr>
        </p:nvSpPr>
        <p:spPr>
          <a:xfrm>
            <a:off x="598100" y="1775222"/>
            <a:ext cx="8222100" cy="838800"/>
          </a:xfrm>
          <a:prstGeom prst="rect">
            <a:avLst/>
          </a:prstGeom>
        </p:spPr>
        <p:txBody>
          <a:bodyPr anchorCtr="0" anchor="b" bIns="91425" lIns="91425" spcFirstLastPara="1" rIns="91425" wrap="square" tIns="91425">
            <a:noAutofit/>
          </a:bodyPr>
          <a:lstStyle>
            <a:lvl1pPr lvl="0" rtl="0">
              <a:spcBef>
                <a:spcPts val="0"/>
              </a:spcBef>
              <a:spcAft>
                <a:spcPts val="0"/>
              </a:spcAft>
              <a:buClr>
                <a:schemeClr val="lt1"/>
              </a:buClr>
              <a:buSzPts val="4200"/>
              <a:buNone/>
              <a:defRPr sz="4200">
                <a:solidFill>
                  <a:schemeClr val="lt1"/>
                </a:solidFill>
              </a:defRPr>
            </a:lvl1pPr>
            <a:lvl2pPr lvl="1" rtl="0">
              <a:spcBef>
                <a:spcPts val="0"/>
              </a:spcBef>
              <a:spcAft>
                <a:spcPts val="0"/>
              </a:spcAft>
              <a:buClr>
                <a:schemeClr val="lt1"/>
              </a:buClr>
              <a:buSzPts val="4200"/>
              <a:buNone/>
              <a:defRPr sz="4200">
                <a:solidFill>
                  <a:schemeClr val="lt1"/>
                </a:solidFill>
              </a:defRPr>
            </a:lvl2pPr>
            <a:lvl3pPr lvl="2" rtl="0">
              <a:spcBef>
                <a:spcPts val="0"/>
              </a:spcBef>
              <a:spcAft>
                <a:spcPts val="0"/>
              </a:spcAft>
              <a:buClr>
                <a:schemeClr val="lt1"/>
              </a:buClr>
              <a:buSzPts val="4200"/>
              <a:buNone/>
              <a:defRPr sz="4200">
                <a:solidFill>
                  <a:schemeClr val="lt1"/>
                </a:solidFill>
              </a:defRPr>
            </a:lvl3pPr>
            <a:lvl4pPr lvl="3" rtl="0">
              <a:spcBef>
                <a:spcPts val="0"/>
              </a:spcBef>
              <a:spcAft>
                <a:spcPts val="0"/>
              </a:spcAft>
              <a:buClr>
                <a:schemeClr val="lt1"/>
              </a:buClr>
              <a:buSzPts val="4200"/>
              <a:buNone/>
              <a:defRPr sz="4200">
                <a:solidFill>
                  <a:schemeClr val="lt1"/>
                </a:solidFill>
              </a:defRPr>
            </a:lvl4pPr>
            <a:lvl5pPr lvl="4" rtl="0">
              <a:spcBef>
                <a:spcPts val="0"/>
              </a:spcBef>
              <a:spcAft>
                <a:spcPts val="0"/>
              </a:spcAft>
              <a:buClr>
                <a:schemeClr val="lt1"/>
              </a:buClr>
              <a:buSzPts val="4200"/>
              <a:buNone/>
              <a:defRPr sz="4200">
                <a:solidFill>
                  <a:schemeClr val="lt1"/>
                </a:solidFill>
              </a:defRPr>
            </a:lvl5pPr>
            <a:lvl6pPr lvl="5" rtl="0">
              <a:spcBef>
                <a:spcPts val="0"/>
              </a:spcBef>
              <a:spcAft>
                <a:spcPts val="0"/>
              </a:spcAft>
              <a:buClr>
                <a:schemeClr val="lt1"/>
              </a:buClr>
              <a:buSzPts val="4200"/>
              <a:buNone/>
              <a:defRPr sz="4200">
                <a:solidFill>
                  <a:schemeClr val="lt1"/>
                </a:solidFill>
              </a:defRPr>
            </a:lvl6pPr>
            <a:lvl7pPr lvl="6" rtl="0">
              <a:spcBef>
                <a:spcPts val="0"/>
              </a:spcBef>
              <a:spcAft>
                <a:spcPts val="0"/>
              </a:spcAft>
              <a:buClr>
                <a:schemeClr val="lt1"/>
              </a:buClr>
              <a:buSzPts val="4200"/>
              <a:buNone/>
              <a:defRPr sz="4200">
                <a:solidFill>
                  <a:schemeClr val="lt1"/>
                </a:solidFill>
              </a:defRPr>
            </a:lvl7pPr>
            <a:lvl8pPr lvl="7" rtl="0">
              <a:spcBef>
                <a:spcPts val="0"/>
              </a:spcBef>
              <a:spcAft>
                <a:spcPts val="0"/>
              </a:spcAft>
              <a:buClr>
                <a:schemeClr val="lt1"/>
              </a:buClr>
              <a:buSzPts val="4200"/>
              <a:buNone/>
              <a:defRPr sz="4200">
                <a:solidFill>
                  <a:schemeClr val="lt1"/>
                </a:solidFill>
              </a:defRPr>
            </a:lvl8pPr>
            <a:lvl9pPr lvl="8" rtl="0">
              <a:spcBef>
                <a:spcPts val="0"/>
              </a:spcBef>
              <a:spcAft>
                <a:spcPts val="0"/>
              </a:spcAft>
              <a:buClr>
                <a:schemeClr val="lt1"/>
              </a:buClr>
              <a:buSzPts val="4200"/>
              <a:buNone/>
              <a:defRPr sz="4200">
                <a:solidFill>
                  <a:schemeClr val="lt1"/>
                </a:solidFill>
              </a:defRPr>
            </a:lvl9pPr>
          </a:lstStyle>
          <a:p/>
        </p:txBody>
      </p:sp>
      <p:sp>
        <p:nvSpPr>
          <p:cNvPr id="178" name="Google Shape;178;p14"/>
          <p:cNvSpPr txBox="1"/>
          <p:nvPr>
            <p:ph idx="1" type="subTitle"/>
          </p:nvPr>
        </p:nvSpPr>
        <p:spPr>
          <a:xfrm>
            <a:off x="598088" y="2715913"/>
            <a:ext cx="8222100" cy="4329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Clr>
                <a:schemeClr val="lt1"/>
              </a:buClr>
              <a:buSzPts val="2100"/>
              <a:buNone/>
              <a:defRPr sz="2100">
                <a:solidFill>
                  <a:schemeClr val="lt1"/>
                </a:solidFill>
              </a:defRPr>
            </a:lvl1pPr>
            <a:lvl2pPr lvl="1" rtl="0">
              <a:lnSpc>
                <a:spcPct val="100000"/>
              </a:lnSpc>
              <a:spcBef>
                <a:spcPts val="1600"/>
              </a:spcBef>
              <a:spcAft>
                <a:spcPts val="0"/>
              </a:spcAft>
              <a:buClr>
                <a:schemeClr val="lt1"/>
              </a:buClr>
              <a:buSzPts val="2100"/>
              <a:buNone/>
              <a:defRPr sz="2100">
                <a:solidFill>
                  <a:schemeClr val="lt1"/>
                </a:solidFill>
              </a:defRPr>
            </a:lvl2pPr>
            <a:lvl3pPr lvl="2" rtl="0">
              <a:lnSpc>
                <a:spcPct val="100000"/>
              </a:lnSpc>
              <a:spcBef>
                <a:spcPts val="1600"/>
              </a:spcBef>
              <a:spcAft>
                <a:spcPts val="0"/>
              </a:spcAft>
              <a:buClr>
                <a:schemeClr val="lt1"/>
              </a:buClr>
              <a:buSzPts val="2100"/>
              <a:buNone/>
              <a:defRPr sz="2100">
                <a:solidFill>
                  <a:schemeClr val="lt1"/>
                </a:solidFill>
              </a:defRPr>
            </a:lvl3pPr>
            <a:lvl4pPr lvl="3" rtl="0">
              <a:lnSpc>
                <a:spcPct val="100000"/>
              </a:lnSpc>
              <a:spcBef>
                <a:spcPts val="1600"/>
              </a:spcBef>
              <a:spcAft>
                <a:spcPts val="0"/>
              </a:spcAft>
              <a:buClr>
                <a:schemeClr val="lt1"/>
              </a:buClr>
              <a:buSzPts val="2100"/>
              <a:buNone/>
              <a:defRPr sz="2100">
                <a:solidFill>
                  <a:schemeClr val="lt1"/>
                </a:solidFill>
              </a:defRPr>
            </a:lvl4pPr>
            <a:lvl5pPr lvl="4" rtl="0">
              <a:lnSpc>
                <a:spcPct val="100000"/>
              </a:lnSpc>
              <a:spcBef>
                <a:spcPts val="1600"/>
              </a:spcBef>
              <a:spcAft>
                <a:spcPts val="0"/>
              </a:spcAft>
              <a:buClr>
                <a:schemeClr val="lt1"/>
              </a:buClr>
              <a:buSzPts val="2100"/>
              <a:buNone/>
              <a:defRPr sz="2100">
                <a:solidFill>
                  <a:schemeClr val="lt1"/>
                </a:solidFill>
              </a:defRPr>
            </a:lvl5pPr>
            <a:lvl6pPr lvl="5" rtl="0">
              <a:lnSpc>
                <a:spcPct val="100000"/>
              </a:lnSpc>
              <a:spcBef>
                <a:spcPts val="1600"/>
              </a:spcBef>
              <a:spcAft>
                <a:spcPts val="0"/>
              </a:spcAft>
              <a:buClr>
                <a:schemeClr val="lt1"/>
              </a:buClr>
              <a:buSzPts val="2100"/>
              <a:buNone/>
              <a:defRPr sz="2100">
                <a:solidFill>
                  <a:schemeClr val="lt1"/>
                </a:solidFill>
              </a:defRPr>
            </a:lvl6pPr>
            <a:lvl7pPr lvl="6" rtl="0">
              <a:lnSpc>
                <a:spcPct val="100000"/>
              </a:lnSpc>
              <a:spcBef>
                <a:spcPts val="1600"/>
              </a:spcBef>
              <a:spcAft>
                <a:spcPts val="0"/>
              </a:spcAft>
              <a:buClr>
                <a:schemeClr val="lt1"/>
              </a:buClr>
              <a:buSzPts val="2100"/>
              <a:buNone/>
              <a:defRPr sz="2100">
                <a:solidFill>
                  <a:schemeClr val="lt1"/>
                </a:solidFill>
              </a:defRPr>
            </a:lvl7pPr>
            <a:lvl8pPr lvl="7" rtl="0">
              <a:lnSpc>
                <a:spcPct val="100000"/>
              </a:lnSpc>
              <a:spcBef>
                <a:spcPts val="1600"/>
              </a:spcBef>
              <a:spcAft>
                <a:spcPts val="0"/>
              </a:spcAft>
              <a:buClr>
                <a:schemeClr val="lt1"/>
              </a:buClr>
              <a:buSzPts val="2100"/>
              <a:buNone/>
              <a:defRPr sz="2100">
                <a:solidFill>
                  <a:schemeClr val="lt1"/>
                </a:solidFill>
              </a:defRPr>
            </a:lvl8pPr>
            <a:lvl9pPr lvl="8" rtl="0">
              <a:lnSpc>
                <a:spcPct val="100000"/>
              </a:lnSpc>
              <a:spcBef>
                <a:spcPts val="1600"/>
              </a:spcBef>
              <a:spcAft>
                <a:spcPts val="0"/>
              </a:spcAft>
              <a:buClr>
                <a:schemeClr val="lt1"/>
              </a:buClr>
              <a:buSzPts val="2100"/>
              <a:buNone/>
              <a:defRPr sz="2100">
                <a:solidFill>
                  <a:schemeClr val="lt1"/>
                </a:solidFill>
              </a:defRPr>
            </a:lvl9pPr>
          </a:lstStyle>
          <a:p/>
        </p:txBody>
      </p:sp>
      <p:sp>
        <p:nvSpPr>
          <p:cNvPr id="179" name="Google Shape;179;p14"/>
          <p:cNvSpPr txBox="1"/>
          <p:nvPr>
            <p:ph idx="12" type="sldNum"/>
          </p:nvPr>
        </p:nvSpPr>
        <p:spPr>
          <a:xfrm>
            <a:off x="8460431" y="4651190"/>
            <a:ext cx="548700" cy="393600"/>
          </a:xfrm>
          <a:prstGeom prst="rect">
            <a:avLst/>
          </a:prstGeom>
          <a:noFill/>
          <a:ln>
            <a:noFill/>
          </a:ln>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l">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80" name="Shape 180"/>
        <p:cNvGrpSpPr/>
        <p:nvPr/>
      </p:nvGrpSpPr>
      <p:grpSpPr>
        <a:xfrm>
          <a:off x="0" y="0"/>
          <a:ext cx="0" cy="0"/>
          <a:chOff x="0" y="0"/>
          <a:chExt cx="0" cy="0"/>
        </a:xfrm>
      </p:grpSpPr>
      <p:grpSp>
        <p:nvGrpSpPr>
          <p:cNvPr id="181" name="Google Shape;181;p15"/>
          <p:cNvGrpSpPr/>
          <p:nvPr/>
        </p:nvGrpSpPr>
        <p:grpSpPr>
          <a:xfrm>
            <a:off x="0" y="3903669"/>
            <a:ext cx="9144000" cy="1239925"/>
            <a:chOff x="0" y="3903669"/>
            <a:chExt cx="9144000" cy="1239925"/>
          </a:xfrm>
        </p:grpSpPr>
        <p:sp>
          <p:nvSpPr>
            <p:cNvPr id="182" name="Google Shape;182;p15"/>
            <p:cNvSpPr/>
            <p:nvPr/>
          </p:nvSpPr>
          <p:spPr>
            <a:xfrm>
              <a:off x="8154895" y="3903669"/>
              <a:ext cx="989100" cy="9879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3" name="Google Shape;183;p15"/>
            <p:cNvSpPr/>
            <p:nvPr/>
          </p:nvSpPr>
          <p:spPr>
            <a:xfrm flipH="1">
              <a:off x="6181163" y="3903669"/>
              <a:ext cx="989100" cy="9879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4" name="Google Shape;184;p15"/>
            <p:cNvSpPr/>
            <p:nvPr/>
          </p:nvSpPr>
          <p:spPr>
            <a:xfrm>
              <a:off x="7170274" y="3903669"/>
              <a:ext cx="989100" cy="9879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5" name="Google Shape;185;p15"/>
            <p:cNvSpPr/>
            <p:nvPr/>
          </p:nvSpPr>
          <p:spPr>
            <a:xfrm rot="10800000">
              <a:off x="8154757" y="3903682"/>
              <a:ext cx="989100" cy="9879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6" name="Google Shape;186;p15"/>
            <p:cNvSpPr/>
            <p:nvPr/>
          </p:nvSpPr>
          <p:spPr>
            <a:xfrm>
              <a:off x="0" y="4891594"/>
              <a:ext cx="9144000" cy="2520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87" name="Google Shape;187;p15"/>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lvl1pPr lvl="0" rtl="0">
              <a:spcBef>
                <a:spcPts val="0"/>
              </a:spcBef>
              <a:spcAft>
                <a:spcPts val="0"/>
              </a:spcAft>
              <a:buSzPts val="2900"/>
              <a:buNone/>
              <a:defRPr/>
            </a:lvl1pPr>
            <a:lvl2pPr lvl="1" rtl="0">
              <a:spcBef>
                <a:spcPts val="0"/>
              </a:spcBef>
              <a:spcAft>
                <a:spcPts val="0"/>
              </a:spcAft>
              <a:buSzPts val="2900"/>
              <a:buNone/>
              <a:defRPr/>
            </a:lvl2pPr>
            <a:lvl3pPr lvl="2" rtl="0">
              <a:spcBef>
                <a:spcPts val="0"/>
              </a:spcBef>
              <a:spcAft>
                <a:spcPts val="0"/>
              </a:spcAft>
              <a:buSzPts val="2900"/>
              <a:buNone/>
              <a:defRPr/>
            </a:lvl3pPr>
            <a:lvl4pPr lvl="3" rtl="0">
              <a:spcBef>
                <a:spcPts val="0"/>
              </a:spcBef>
              <a:spcAft>
                <a:spcPts val="0"/>
              </a:spcAft>
              <a:buSzPts val="2900"/>
              <a:buNone/>
              <a:defRPr/>
            </a:lvl4pPr>
            <a:lvl5pPr lvl="4" rtl="0">
              <a:spcBef>
                <a:spcPts val="0"/>
              </a:spcBef>
              <a:spcAft>
                <a:spcPts val="0"/>
              </a:spcAft>
              <a:buSzPts val="2900"/>
              <a:buNone/>
              <a:defRPr/>
            </a:lvl5pPr>
            <a:lvl6pPr lvl="5" rtl="0">
              <a:spcBef>
                <a:spcPts val="0"/>
              </a:spcBef>
              <a:spcAft>
                <a:spcPts val="0"/>
              </a:spcAft>
              <a:buSzPts val="2900"/>
              <a:buNone/>
              <a:defRPr/>
            </a:lvl6pPr>
            <a:lvl7pPr lvl="6" rtl="0">
              <a:spcBef>
                <a:spcPts val="0"/>
              </a:spcBef>
              <a:spcAft>
                <a:spcPts val="0"/>
              </a:spcAft>
              <a:buSzPts val="2900"/>
              <a:buNone/>
              <a:defRPr/>
            </a:lvl7pPr>
            <a:lvl8pPr lvl="7" rtl="0">
              <a:spcBef>
                <a:spcPts val="0"/>
              </a:spcBef>
              <a:spcAft>
                <a:spcPts val="0"/>
              </a:spcAft>
              <a:buSzPts val="2900"/>
              <a:buNone/>
              <a:defRPr/>
            </a:lvl8pPr>
            <a:lvl9pPr lvl="8" rtl="0">
              <a:spcBef>
                <a:spcPts val="0"/>
              </a:spcBef>
              <a:spcAft>
                <a:spcPts val="0"/>
              </a:spcAft>
              <a:buSzPts val="2900"/>
              <a:buNone/>
              <a:defRPr/>
            </a:lvl9pPr>
          </a:lstStyle>
          <a:p/>
        </p:txBody>
      </p:sp>
      <p:sp>
        <p:nvSpPr>
          <p:cNvPr id="188" name="Google Shape;188;p15"/>
          <p:cNvSpPr txBox="1"/>
          <p:nvPr>
            <p:ph idx="1" type="body"/>
          </p:nvPr>
        </p:nvSpPr>
        <p:spPr>
          <a:xfrm>
            <a:off x="311700" y="1229875"/>
            <a:ext cx="8520600" cy="3339000"/>
          </a:xfrm>
          <a:prstGeom prst="rect">
            <a:avLst/>
          </a:prstGeom>
        </p:spPr>
        <p:txBody>
          <a:bodyPr anchorCtr="0" anchor="t" bIns="91425" lIns="91425" spcFirstLastPara="1" rIns="91425" wrap="square" tIns="91425">
            <a:noAutofit/>
          </a:bodyPr>
          <a:lstStyle>
            <a:lvl1pPr indent="-342900" lvl="0" marL="457200" rtl="0">
              <a:spcBef>
                <a:spcPts val="0"/>
              </a:spcBef>
              <a:spcAft>
                <a:spcPts val="0"/>
              </a:spcAft>
              <a:buSzPts val="1800"/>
              <a:buChar char="●"/>
              <a:defRPr/>
            </a:lvl1pPr>
            <a:lvl2pPr indent="-317500" lvl="1" marL="914400" rtl="0">
              <a:spcBef>
                <a:spcPts val="1600"/>
              </a:spcBef>
              <a:spcAft>
                <a:spcPts val="0"/>
              </a:spcAft>
              <a:buSzPts val="1400"/>
              <a:buChar char="○"/>
              <a:defRPr/>
            </a:lvl2pPr>
            <a:lvl3pPr indent="-317500" lvl="2" marL="1371600" rtl="0">
              <a:spcBef>
                <a:spcPts val="1600"/>
              </a:spcBef>
              <a:spcAft>
                <a:spcPts val="0"/>
              </a:spcAft>
              <a:buSzPts val="1400"/>
              <a:buChar char="■"/>
              <a:defRPr/>
            </a:lvl3pPr>
            <a:lvl4pPr indent="-317500" lvl="3" marL="1828800" rtl="0">
              <a:spcBef>
                <a:spcPts val="1600"/>
              </a:spcBef>
              <a:spcAft>
                <a:spcPts val="0"/>
              </a:spcAft>
              <a:buSzPts val="1400"/>
              <a:buChar char="●"/>
              <a:defRPr/>
            </a:lvl4pPr>
            <a:lvl5pPr indent="-317500" lvl="4" marL="2286000" rtl="0">
              <a:spcBef>
                <a:spcPts val="1600"/>
              </a:spcBef>
              <a:spcAft>
                <a:spcPts val="0"/>
              </a:spcAft>
              <a:buSzPts val="1400"/>
              <a:buChar char="○"/>
              <a:defRPr/>
            </a:lvl5pPr>
            <a:lvl6pPr indent="-317500" lvl="5" marL="2743200" rtl="0">
              <a:spcBef>
                <a:spcPts val="1600"/>
              </a:spcBef>
              <a:spcAft>
                <a:spcPts val="0"/>
              </a:spcAft>
              <a:buSzPts val="1400"/>
              <a:buChar char="■"/>
              <a:defRPr/>
            </a:lvl6pPr>
            <a:lvl7pPr indent="-317500" lvl="6" marL="3200400" rtl="0">
              <a:spcBef>
                <a:spcPts val="1600"/>
              </a:spcBef>
              <a:spcAft>
                <a:spcPts val="0"/>
              </a:spcAft>
              <a:buSzPts val="1400"/>
              <a:buChar char="●"/>
              <a:defRPr/>
            </a:lvl7pPr>
            <a:lvl8pPr indent="-317500" lvl="7" marL="3657600" rtl="0">
              <a:spcBef>
                <a:spcPts val="1600"/>
              </a:spcBef>
              <a:spcAft>
                <a:spcPts val="0"/>
              </a:spcAft>
              <a:buSzPts val="1400"/>
              <a:buChar char="○"/>
              <a:defRPr/>
            </a:lvl8pPr>
            <a:lvl9pPr indent="-317500" lvl="8" marL="4114800" rtl="0">
              <a:spcBef>
                <a:spcPts val="1600"/>
              </a:spcBef>
              <a:spcAft>
                <a:spcPts val="1600"/>
              </a:spcAft>
              <a:buSzPts val="1400"/>
              <a:buChar char="■"/>
              <a:defRPr/>
            </a:lvl9pPr>
          </a:lstStyle>
          <a:p/>
        </p:txBody>
      </p:sp>
      <p:sp>
        <p:nvSpPr>
          <p:cNvPr id="189" name="Google Shape;189;p15"/>
          <p:cNvSpPr txBox="1"/>
          <p:nvPr>
            <p:ph idx="12" type="sldNum"/>
          </p:nvPr>
        </p:nvSpPr>
        <p:spPr>
          <a:xfrm>
            <a:off x="8460431" y="4651190"/>
            <a:ext cx="548700" cy="393600"/>
          </a:xfrm>
          <a:prstGeom prst="rect">
            <a:avLst/>
          </a:prstGeom>
          <a:noFill/>
          <a:ln>
            <a:noFill/>
          </a:ln>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l">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ver no tabs">
  <p:cSld name="CUSTOM_5">
    <p:spTree>
      <p:nvGrpSpPr>
        <p:cNvPr id="41" name="Shape 41"/>
        <p:cNvGrpSpPr/>
        <p:nvPr/>
      </p:nvGrpSpPr>
      <p:grpSpPr>
        <a:xfrm>
          <a:off x="0" y="0"/>
          <a:ext cx="0" cy="0"/>
          <a:chOff x="0" y="0"/>
          <a:chExt cx="0" cy="0"/>
        </a:xfrm>
      </p:grpSpPr>
      <p:sp>
        <p:nvSpPr>
          <p:cNvPr id="42" name="Google Shape;42;p3"/>
          <p:cNvSpPr/>
          <p:nvPr/>
        </p:nvSpPr>
        <p:spPr>
          <a:xfrm>
            <a:off x="0" y="0"/>
            <a:ext cx="9144000" cy="5179500"/>
          </a:xfrm>
          <a:prstGeom prst="rect">
            <a:avLst/>
          </a:prstGeom>
          <a:solidFill>
            <a:schemeClr val="dk2"/>
          </a:solidFill>
          <a:ln>
            <a:noFill/>
          </a:ln>
          <a:effectLst>
            <a:outerShdw blurRad="50800" rotWithShape="0" algn="tl" dir="2700000" dist="38100">
              <a:srgbClr val="000000">
                <a:alpha val="40000"/>
              </a:srgbClr>
            </a:outerShdw>
          </a:effectLst>
        </p:spPr>
        <p:txBody>
          <a:bodyPr anchorCtr="0" anchor="ctr" bIns="46025" lIns="92075" spcFirstLastPara="1" rIns="92075" wrap="square" tIns="46025">
            <a:noAutofit/>
          </a:bodyPr>
          <a:lstStyle/>
          <a:p>
            <a:pPr indent="0" lvl="0" marL="0" marR="0" rtl="0" algn="ctr">
              <a:lnSpc>
                <a:spcPct val="100000"/>
              </a:lnSpc>
              <a:spcBef>
                <a:spcPts val="0"/>
              </a:spcBef>
              <a:spcAft>
                <a:spcPts val="0"/>
              </a:spcAft>
              <a:buClr>
                <a:srgbClr val="000000"/>
              </a:buClr>
              <a:buSzPts val="1410"/>
              <a:buFont typeface="Arial"/>
              <a:buNone/>
            </a:pPr>
            <a:r>
              <a:t/>
            </a:r>
            <a:endParaRPr b="0" i="0" sz="1410" u="none" cap="none" strike="noStrike">
              <a:solidFill>
                <a:srgbClr val="FFFFFF"/>
              </a:solidFill>
              <a:latin typeface="Arial"/>
              <a:ea typeface="Arial"/>
              <a:cs typeface="Arial"/>
              <a:sym typeface="Arial"/>
            </a:endParaRPr>
          </a:p>
        </p:txBody>
      </p:sp>
      <p:sp>
        <p:nvSpPr>
          <p:cNvPr id="43" name="Google Shape;43;p3"/>
          <p:cNvSpPr txBox="1"/>
          <p:nvPr/>
        </p:nvSpPr>
        <p:spPr>
          <a:xfrm rot="5400000">
            <a:off x="-296899" y="205017"/>
            <a:ext cx="888600" cy="498000"/>
          </a:xfrm>
          <a:prstGeom prst="rect">
            <a:avLst/>
          </a:prstGeom>
          <a:noFill/>
          <a:ln>
            <a:noFill/>
          </a:ln>
        </p:spPr>
        <p:txBody>
          <a:bodyPr anchorCtr="0" anchor="t" bIns="92075" lIns="92075" spcFirstLastPara="1" rIns="92075" wrap="square" tIns="92075">
            <a:noAutofit/>
          </a:bodyPr>
          <a:lstStyle/>
          <a:p>
            <a:pPr indent="0" lvl="0" marL="0" marR="0" rtl="0" algn="l">
              <a:lnSpc>
                <a:spcPct val="100000"/>
              </a:lnSpc>
              <a:spcBef>
                <a:spcPts val="0"/>
              </a:spcBef>
              <a:spcAft>
                <a:spcPts val="0"/>
              </a:spcAft>
              <a:buClr>
                <a:srgbClr val="000000"/>
              </a:buClr>
              <a:buSzPts val="1108"/>
              <a:buFont typeface="Arial"/>
              <a:buNone/>
            </a:pPr>
            <a:r>
              <a:rPr b="0" i="0" lang="en" sz="1108" u="none" cap="none" strike="noStrike">
                <a:solidFill>
                  <a:srgbClr val="FFFFFF"/>
                </a:solidFill>
                <a:latin typeface="Barlow Condensed"/>
                <a:ea typeface="Barlow Condensed"/>
                <a:cs typeface="Barlow Condensed"/>
                <a:sym typeface="Barlow Condensed"/>
              </a:rPr>
              <a:t>SLIDESMANIA.COM</a:t>
            </a:r>
            <a:endParaRPr b="0" i="0" sz="1108" u="none" cap="none" strike="noStrike">
              <a:solidFill>
                <a:srgbClr val="FFFFFF"/>
              </a:solidFill>
              <a:latin typeface="Barlow Condensed"/>
              <a:ea typeface="Barlow Condensed"/>
              <a:cs typeface="Barlow Condensed"/>
              <a:sym typeface="Barlow Condensed"/>
            </a:endParaRPr>
          </a:p>
        </p:txBody>
      </p:sp>
      <p:sp>
        <p:nvSpPr>
          <p:cNvPr id="44" name="Google Shape;44;p3"/>
          <p:cNvSpPr txBox="1"/>
          <p:nvPr>
            <p:ph idx="1" type="subTitle"/>
          </p:nvPr>
        </p:nvSpPr>
        <p:spPr>
          <a:xfrm>
            <a:off x="1565136" y="4563184"/>
            <a:ext cx="7099500" cy="411600"/>
          </a:xfrm>
          <a:prstGeom prst="rect">
            <a:avLst/>
          </a:prstGeom>
          <a:noFill/>
          <a:ln>
            <a:noFill/>
          </a:ln>
        </p:spPr>
        <p:txBody>
          <a:bodyPr anchorCtr="0" anchor="t" bIns="91425" lIns="91425" spcFirstLastPara="1" rIns="91425" wrap="square" tIns="91425">
            <a:noAutofit/>
          </a:bodyPr>
          <a:lstStyle>
            <a:lvl1pPr lvl="0" rtl="0" algn="r">
              <a:lnSpc>
                <a:spcPct val="115000"/>
              </a:lnSpc>
              <a:spcBef>
                <a:spcPts val="0"/>
              </a:spcBef>
              <a:spcAft>
                <a:spcPts val="0"/>
              </a:spcAft>
              <a:buClr>
                <a:schemeClr val="lt2"/>
              </a:buClr>
              <a:buSzPts val="1900"/>
              <a:buNone/>
              <a:defRPr sz="1912">
                <a:solidFill>
                  <a:schemeClr val="lt2"/>
                </a:solidFill>
              </a:defRPr>
            </a:lvl1pPr>
            <a:lvl2pPr lvl="1" rtl="0" algn="l">
              <a:lnSpc>
                <a:spcPct val="115000"/>
              </a:lnSpc>
              <a:spcBef>
                <a:spcPts val="1611"/>
              </a:spcBef>
              <a:spcAft>
                <a:spcPts val="0"/>
              </a:spcAft>
              <a:buClr>
                <a:schemeClr val="dk2"/>
              </a:buClr>
              <a:buSzPts val="1500"/>
              <a:buNone/>
              <a:defRPr sz="1511">
                <a:solidFill>
                  <a:schemeClr val="dk2"/>
                </a:solidFill>
              </a:defRPr>
            </a:lvl2pPr>
            <a:lvl3pPr lvl="2" rtl="0" algn="l">
              <a:lnSpc>
                <a:spcPct val="115000"/>
              </a:lnSpc>
              <a:spcBef>
                <a:spcPts val="1611"/>
              </a:spcBef>
              <a:spcAft>
                <a:spcPts val="0"/>
              </a:spcAft>
              <a:buClr>
                <a:schemeClr val="dk2"/>
              </a:buClr>
              <a:buSzPts val="1500"/>
              <a:buNone/>
              <a:defRPr sz="1511">
                <a:solidFill>
                  <a:schemeClr val="dk2"/>
                </a:solidFill>
              </a:defRPr>
            </a:lvl3pPr>
            <a:lvl4pPr lvl="3" rtl="0" algn="l">
              <a:lnSpc>
                <a:spcPct val="115000"/>
              </a:lnSpc>
              <a:spcBef>
                <a:spcPts val="1611"/>
              </a:spcBef>
              <a:spcAft>
                <a:spcPts val="0"/>
              </a:spcAft>
              <a:buClr>
                <a:schemeClr val="dk2"/>
              </a:buClr>
              <a:buSzPts val="1500"/>
              <a:buNone/>
              <a:defRPr sz="1511">
                <a:solidFill>
                  <a:schemeClr val="dk2"/>
                </a:solidFill>
              </a:defRPr>
            </a:lvl4pPr>
            <a:lvl5pPr lvl="4" rtl="0" algn="l">
              <a:lnSpc>
                <a:spcPct val="115000"/>
              </a:lnSpc>
              <a:spcBef>
                <a:spcPts val="1611"/>
              </a:spcBef>
              <a:spcAft>
                <a:spcPts val="0"/>
              </a:spcAft>
              <a:buClr>
                <a:schemeClr val="dk2"/>
              </a:buClr>
              <a:buSzPts val="1500"/>
              <a:buNone/>
              <a:defRPr sz="1511">
                <a:solidFill>
                  <a:schemeClr val="dk2"/>
                </a:solidFill>
              </a:defRPr>
            </a:lvl5pPr>
            <a:lvl6pPr lvl="5" rtl="0" algn="l">
              <a:lnSpc>
                <a:spcPct val="115000"/>
              </a:lnSpc>
              <a:spcBef>
                <a:spcPts val="1611"/>
              </a:spcBef>
              <a:spcAft>
                <a:spcPts val="0"/>
              </a:spcAft>
              <a:buClr>
                <a:schemeClr val="dk2"/>
              </a:buClr>
              <a:buSzPts val="1500"/>
              <a:buNone/>
              <a:defRPr sz="1511">
                <a:solidFill>
                  <a:schemeClr val="dk2"/>
                </a:solidFill>
              </a:defRPr>
            </a:lvl6pPr>
            <a:lvl7pPr lvl="6" rtl="0" algn="l">
              <a:lnSpc>
                <a:spcPct val="115000"/>
              </a:lnSpc>
              <a:spcBef>
                <a:spcPts val="1611"/>
              </a:spcBef>
              <a:spcAft>
                <a:spcPts val="0"/>
              </a:spcAft>
              <a:buClr>
                <a:schemeClr val="dk2"/>
              </a:buClr>
              <a:buSzPts val="1500"/>
              <a:buNone/>
              <a:defRPr sz="1511">
                <a:solidFill>
                  <a:schemeClr val="dk2"/>
                </a:solidFill>
              </a:defRPr>
            </a:lvl7pPr>
            <a:lvl8pPr lvl="7" rtl="0" algn="l">
              <a:lnSpc>
                <a:spcPct val="115000"/>
              </a:lnSpc>
              <a:spcBef>
                <a:spcPts val="1611"/>
              </a:spcBef>
              <a:spcAft>
                <a:spcPts val="0"/>
              </a:spcAft>
              <a:buClr>
                <a:schemeClr val="dk2"/>
              </a:buClr>
              <a:buSzPts val="1500"/>
              <a:buNone/>
              <a:defRPr sz="1511">
                <a:solidFill>
                  <a:schemeClr val="dk2"/>
                </a:solidFill>
              </a:defRPr>
            </a:lvl8pPr>
            <a:lvl9pPr lvl="8" rtl="0" algn="l">
              <a:lnSpc>
                <a:spcPct val="115000"/>
              </a:lnSpc>
              <a:spcBef>
                <a:spcPts val="1611"/>
              </a:spcBef>
              <a:spcAft>
                <a:spcPts val="1611"/>
              </a:spcAft>
              <a:buClr>
                <a:schemeClr val="dk2"/>
              </a:buClr>
              <a:buSzPts val="1500"/>
              <a:buNone/>
              <a:defRPr sz="1511">
                <a:solidFill>
                  <a:schemeClr val="dk2"/>
                </a:solidFill>
              </a:defRPr>
            </a:lvl9pPr>
          </a:lstStyle>
          <a:p/>
        </p:txBody>
      </p:sp>
      <p:sp>
        <p:nvSpPr>
          <p:cNvPr id="45" name="Google Shape;45;p3"/>
          <p:cNvSpPr txBox="1"/>
          <p:nvPr>
            <p:ph type="title"/>
          </p:nvPr>
        </p:nvSpPr>
        <p:spPr>
          <a:xfrm>
            <a:off x="1363410" y="4004751"/>
            <a:ext cx="7301400" cy="572700"/>
          </a:xfrm>
          <a:prstGeom prst="rect">
            <a:avLst/>
          </a:prstGeom>
          <a:noFill/>
          <a:ln>
            <a:noFill/>
          </a:ln>
        </p:spPr>
        <p:txBody>
          <a:bodyPr anchorCtr="0" anchor="b" bIns="91425" lIns="91425" spcFirstLastPara="1" rIns="91425" wrap="square" tIns="91425">
            <a:noAutofit/>
          </a:bodyPr>
          <a:lstStyle>
            <a:lvl1pPr lvl="0" marR="0" rtl="0" algn="r">
              <a:lnSpc>
                <a:spcPct val="100000"/>
              </a:lnSpc>
              <a:spcBef>
                <a:spcPts val="0"/>
              </a:spcBef>
              <a:spcAft>
                <a:spcPts val="0"/>
              </a:spcAft>
              <a:buSzPts val="3800"/>
              <a:buNone/>
              <a:defRPr sz="3827"/>
            </a:lvl1pPr>
            <a:lvl2pPr lvl="1" rtl="0" algn="r">
              <a:lnSpc>
                <a:spcPct val="100000"/>
              </a:lnSpc>
              <a:spcBef>
                <a:spcPts val="0"/>
              </a:spcBef>
              <a:spcAft>
                <a:spcPts val="0"/>
              </a:spcAft>
              <a:buClr>
                <a:schemeClr val="dk2"/>
              </a:buClr>
              <a:buSzPts val="1800"/>
              <a:buNone/>
              <a:defRPr sz="1812">
                <a:solidFill>
                  <a:schemeClr val="dk2"/>
                </a:solidFill>
              </a:defRPr>
            </a:lvl2pPr>
            <a:lvl3pPr lvl="2" rtl="0" algn="r">
              <a:lnSpc>
                <a:spcPct val="100000"/>
              </a:lnSpc>
              <a:spcBef>
                <a:spcPts val="0"/>
              </a:spcBef>
              <a:spcAft>
                <a:spcPts val="0"/>
              </a:spcAft>
              <a:buClr>
                <a:schemeClr val="dk2"/>
              </a:buClr>
              <a:buSzPts val="1800"/>
              <a:buNone/>
              <a:defRPr sz="1812">
                <a:solidFill>
                  <a:schemeClr val="dk2"/>
                </a:solidFill>
              </a:defRPr>
            </a:lvl3pPr>
            <a:lvl4pPr lvl="3" rtl="0" algn="r">
              <a:lnSpc>
                <a:spcPct val="100000"/>
              </a:lnSpc>
              <a:spcBef>
                <a:spcPts val="0"/>
              </a:spcBef>
              <a:spcAft>
                <a:spcPts val="0"/>
              </a:spcAft>
              <a:buClr>
                <a:schemeClr val="dk2"/>
              </a:buClr>
              <a:buSzPts val="1800"/>
              <a:buNone/>
              <a:defRPr sz="1812">
                <a:solidFill>
                  <a:schemeClr val="dk2"/>
                </a:solidFill>
              </a:defRPr>
            </a:lvl4pPr>
            <a:lvl5pPr lvl="4" rtl="0" algn="r">
              <a:lnSpc>
                <a:spcPct val="100000"/>
              </a:lnSpc>
              <a:spcBef>
                <a:spcPts val="0"/>
              </a:spcBef>
              <a:spcAft>
                <a:spcPts val="0"/>
              </a:spcAft>
              <a:buClr>
                <a:schemeClr val="dk2"/>
              </a:buClr>
              <a:buSzPts val="1800"/>
              <a:buNone/>
              <a:defRPr sz="1812">
                <a:solidFill>
                  <a:schemeClr val="dk2"/>
                </a:solidFill>
              </a:defRPr>
            </a:lvl5pPr>
            <a:lvl6pPr lvl="5" rtl="0" algn="r">
              <a:lnSpc>
                <a:spcPct val="100000"/>
              </a:lnSpc>
              <a:spcBef>
                <a:spcPts val="0"/>
              </a:spcBef>
              <a:spcAft>
                <a:spcPts val="0"/>
              </a:spcAft>
              <a:buClr>
                <a:schemeClr val="dk2"/>
              </a:buClr>
              <a:buSzPts val="1800"/>
              <a:buNone/>
              <a:defRPr sz="1812">
                <a:solidFill>
                  <a:schemeClr val="dk2"/>
                </a:solidFill>
              </a:defRPr>
            </a:lvl6pPr>
            <a:lvl7pPr lvl="6" rtl="0" algn="r">
              <a:lnSpc>
                <a:spcPct val="100000"/>
              </a:lnSpc>
              <a:spcBef>
                <a:spcPts val="0"/>
              </a:spcBef>
              <a:spcAft>
                <a:spcPts val="0"/>
              </a:spcAft>
              <a:buClr>
                <a:schemeClr val="dk2"/>
              </a:buClr>
              <a:buSzPts val="1800"/>
              <a:buNone/>
              <a:defRPr sz="1812">
                <a:solidFill>
                  <a:schemeClr val="dk2"/>
                </a:solidFill>
              </a:defRPr>
            </a:lvl7pPr>
            <a:lvl8pPr lvl="7" rtl="0" algn="r">
              <a:lnSpc>
                <a:spcPct val="100000"/>
              </a:lnSpc>
              <a:spcBef>
                <a:spcPts val="0"/>
              </a:spcBef>
              <a:spcAft>
                <a:spcPts val="0"/>
              </a:spcAft>
              <a:buClr>
                <a:schemeClr val="dk2"/>
              </a:buClr>
              <a:buSzPts val="1800"/>
              <a:buNone/>
              <a:defRPr sz="1812">
                <a:solidFill>
                  <a:schemeClr val="dk2"/>
                </a:solidFill>
              </a:defRPr>
            </a:lvl8pPr>
            <a:lvl9pPr lvl="8" rtl="0" algn="r">
              <a:lnSpc>
                <a:spcPct val="100000"/>
              </a:lnSpc>
              <a:spcBef>
                <a:spcPts val="0"/>
              </a:spcBef>
              <a:spcAft>
                <a:spcPts val="0"/>
              </a:spcAft>
              <a:buClr>
                <a:schemeClr val="dk2"/>
              </a:buClr>
              <a:buSzPts val="1800"/>
              <a:buNone/>
              <a:defRPr sz="1812">
                <a:solidFill>
                  <a:schemeClr val="dk2"/>
                </a:solidFill>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Paper">
  <p:cSld name="CUSTOM_2_2">
    <p:spTree>
      <p:nvGrpSpPr>
        <p:cNvPr id="46" name="Shape 46"/>
        <p:cNvGrpSpPr/>
        <p:nvPr/>
      </p:nvGrpSpPr>
      <p:grpSpPr>
        <a:xfrm>
          <a:off x="0" y="0"/>
          <a:ext cx="0" cy="0"/>
          <a:chOff x="0" y="0"/>
          <a:chExt cx="0" cy="0"/>
        </a:xfrm>
      </p:grpSpPr>
      <p:sp>
        <p:nvSpPr>
          <p:cNvPr id="47" name="Google Shape;47;p4"/>
          <p:cNvSpPr txBox="1"/>
          <p:nvPr>
            <p:ph idx="1" type="body"/>
          </p:nvPr>
        </p:nvSpPr>
        <p:spPr>
          <a:xfrm>
            <a:off x="1165886" y="585237"/>
            <a:ext cx="6928500" cy="4304400"/>
          </a:xfrm>
          <a:prstGeom prst="rect">
            <a:avLst/>
          </a:prstGeom>
          <a:noFill/>
          <a:ln>
            <a:noFill/>
          </a:ln>
        </p:spPr>
        <p:txBody>
          <a:bodyPr anchorCtr="0" anchor="t" bIns="91425" lIns="91425" spcFirstLastPara="1" rIns="91425" wrap="square" tIns="91425">
            <a:no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11"/>
              </a:spcBef>
              <a:spcAft>
                <a:spcPts val="0"/>
              </a:spcAft>
              <a:buSzPts val="1400"/>
              <a:buChar char="○"/>
              <a:defRPr/>
            </a:lvl2pPr>
            <a:lvl3pPr indent="-317500" lvl="2" marL="1371600" algn="l">
              <a:lnSpc>
                <a:spcPct val="115000"/>
              </a:lnSpc>
              <a:spcBef>
                <a:spcPts val="1611"/>
              </a:spcBef>
              <a:spcAft>
                <a:spcPts val="0"/>
              </a:spcAft>
              <a:buSzPts val="1400"/>
              <a:buChar char="■"/>
              <a:defRPr/>
            </a:lvl3pPr>
            <a:lvl4pPr indent="-317500" lvl="3" marL="1828800" algn="l">
              <a:lnSpc>
                <a:spcPct val="115000"/>
              </a:lnSpc>
              <a:spcBef>
                <a:spcPts val="1611"/>
              </a:spcBef>
              <a:spcAft>
                <a:spcPts val="0"/>
              </a:spcAft>
              <a:buSzPts val="1400"/>
              <a:buChar char="●"/>
              <a:defRPr/>
            </a:lvl4pPr>
            <a:lvl5pPr indent="-317500" lvl="4" marL="2286000" algn="l">
              <a:lnSpc>
                <a:spcPct val="115000"/>
              </a:lnSpc>
              <a:spcBef>
                <a:spcPts val="1611"/>
              </a:spcBef>
              <a:spcAft>
                <a:spcPts val="0"/>
              </a:spcAft>
              <a:buSzPts val="1400"/>
              <a:buChar char="○"/>
              <a:defRPr/>
            </a:lvl5pPr>
            <a:lvl6pPr indent="-317500" lvl="5" marL="2743200" algn="l">
              <a:lnSpc>
                <a:spcPct val="115000"/>
              </a:lnSpc>
              <a:spcBef>
                <a:spcPts val="1611"/>
              </a:spcBef>
              <a:spcAft>
                <a:spcPts val="0"/>
              </a:spcAft>
              <a:buSzPts val="1400"/>
              <a:buChar char="■"/>
              <a:defRPr/>
            </a:lvl6pPr>
            <a:lvl7pPr indent="-317500" lvl="6" marL="3200400" algn="l">
              <a:lnSpc>
                <a:spcPct val="115000"/>
              </a:lnSpc>
              <a:spcBef>
                <a:spcPts val="1611"/>
              </a:spcBef>
              <a:spcAft>
                <a:spcPts val="0"/>
              </a:spcAft>
              <a:buSzPts val="1400"/>
              <a:buChar char="●"/>
              <a:defRPr/>
            </a:lvl7pPr>
            <a:lvl8pPr indent="-317500" lvl="7" marL="3657600" algn="l">
              <a:lnSpc>
                <a:spcPct val="115000"/>
              </a:lnSpc>
              <a:spcBef>
                <a:spcPts val="1611"/>
              </a:spcBef>
              <a:spcAft>
                <a:spcPts val="0"/>
              </a:spcAft>
              <a:buSzPts val="1400"/>
              <a:buChar char="○"/>
              <a:defRPr/>
            </a:lvl8pPr>
            <a:lvl9pPr indent="-317500" lvl="8" marL="4114800" algn="l">
              <a:lnSpc>
                <a:spcPct val="115000"/>
              </a:lnSpc>
              <a:spcBef>
                <a:spcPts val="1611"/>
              </a:spcBef>
              <a:spcAft>
                <a:spcPts val="1611"/>
              </a:spcAft>
              <a:buSzPts val="1400"/>
              <a:buChar char="■"/>
              <a:defRPr/>
            </a:lvl9pPr>
          </a:lstStyle>
          <a:p/>
        </p:txBody>
      </p:sp>
      <p:sp>
        <p:nvSpPr>
          <p:cNvPr id="48" name="Google Shape;48;p4"/>
          <p:cNvSpPr txBox="1"/>
          <p:nvPr>
            <p:ph type="title"/>
          </p:nvPr>
        </p:nvSpPr>
        <p:spPr>
          <a:xfrm>
            <a:off x="1161565" y="136624"/>
            <a:ext cx="6928500" cy="436200"/>
          </a:xfrm>
          <a:prstGeom prst="rect">
            <a:avLst/>
          </a:prstGeom>
          <a:noFill/>
          <a:ln>
            <a:noFill/>
          </a:ln>
        </p:spPr>
        <p:txBody>
          <a:bodyPr anchorCtr="0" anchor="b" bIns="91425" lIns="91425" spcFirstLastPara="1" rIns="91425" wrap="square" tIns="91425">
            <a:noAutofit/>
          </a:bodyPr>
          <a:lstStyle>
            <a:lvl1pPr lvl="0" marR="0" algn="l">
              <a:lnSpc>
                <a:spcPct val="100000"/>
              </a:lnSpc>
              <a:spcBef>
                <a:spcPts val="0"/>
              </a:spcBef>
              <a:spcAft>
                <a:spcPts val="0"/>
              </a:spcAft>
              <a:buSzPts val="3000"/>
              <a:buNone/>
              <a:defRPr sz="3000"/>
            </a:lvl1pPr>
            <a:lvl2pPr lvl="1" algn="l">
              <a:lnSpc>
                <a:spcPct val="100000"/>
              </a:lnSpc>
              <a:spcBef>
                <a:spcPts val="0"/>
              </a:spcBef>
              <a:spcAft>
                <a:spcPts val="0"/>
              </a:spcAft>
              <a:buSzPts val="5000"/>
              <a:buNone/>
              <a:defRPr sz="5000"/>
            </a:lvl2pPr>
            <a:lvl3pPr lvl="2" algn="l">
              <a:lnSpc>
                <a:spcPct val="100000"/>
              </a:lnSpc>
              <a:spcBef>
                <a:spcPts val="0"/>
              </a:spcBef>
              <a:spcAft>
                <a:spcPts val="0"/>
              </a:spcAft>
              <a:buSzPts val="5000"/>
              <a:buNone/>
              <a:defRPr sz="5000"/>
            </a:lvl3pPr>
            <a:lvl4pPr lvl="3" algn="l">
              <a:lnSpc>
                <a:spcPct val="100000"/>
              </a:lnSpc>
              <a:spcBef>
                <a:spcPts val="0"/>
              </a:spcBef>
              <a:spcAft>
                <a:spcPts val="0"/>
              </a:spcAft>
              <a:buSzPts val="5000"/>
              <a:buNone/>
              <a:defRPr sz="5000"/>
            </a:lvl4pPr>
            <a:lvl5pPr lvl="4" algn="l">
              <a:lnSpc>
                <a:spcPct val="100000"/>
              </a:lnSpc>
              <a:spcBef>
                <a:spcPts val="0"/>
              </a:spcBef>
              <a:spcAft>
                <a:spcPts val="0"/>
              </a:spcAft>
              <a:buSzPts val="5000"/>
              <a:buNone/>
              <a:defRPr sz="5000"/>
            </a:lvl5pPr>
            <a:lvl6pPr lvl="5" algn="l">
              <a:lnSpc>
                <a:spcPct val="100000"/>
              </a:lnSpc>
              <a:spcBef>
                <a:spcPts val="0"/>
              </a:spcBef>
              <a:spcAft>
                <a:spcPts val="0"/>
              </a:spcAft>
              <a:buSzPts val="5000"/>
              <a:buNone/>
              <a:defRPr sz="5000"/>
            </a:lvl6pPr>
            <a:lvl7pPr lvl="6" algn="l">
              <a:lnSpc>
                <a:spcPct val="100000"/>
              </a:lnSpc>
              <a:spcBef>
                <a:spcPts val="0"/>
              </a:spcBef>
              <a:spcAft>
                <a:spcPts val="0"/>
              </a:spcAft>
              <a:buSzPts val="5000"/>
              <a:buNone/>
              <a:defRPr sz="5000"/>
            </a:lvl7pPr>
            <a:lvl8pPr lvl="7" algn="l">
              <a:lnSpc>
                <a:spcPct val="100000"/>
              </a:lnSpc>
              <a:spcBef>
                <a:spcPts val="0"/>
              </a:spcBef>
              <a:spcAft>
                <a:spcPts val="0"/>
              </a:spcAft>
              <a:buSzPts val="5000"/>
              <a:buNone/>
              <a:defRPr sz="5000"/>
            </a:lvl8pPr>
            <a:lvl9pPr lvl="8" algn="l">
              <a:lnSpc>
                <a:spcPct val="100000"/>
              </a:lnSpc>
              <a:spcBef>
                <a:spcPts val="0"/>
              </a:spcBef>
              <a:spcAft>
                <a:spcPts val="0"/>
              </a:spcAft>
              <a:buSzPts val="5000"/>
              <a:buNone/>
              <a:defRPr sz="5000"/>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Paper no tabs">
  <p:cSld name="CUSTOM_2_2_1">
    <p:spTree>
      <p:nvGrpSpPr>
        <p:cNvPr id="49" name="Shape 49"/>
        <p:cNvGrpSpPr/>
        <p:nvPr/>
      </p:nvGrpSpPr>
      <p:grpSpPr>
        <a:xfrm>
          <a:off x="0" y="0"/>
          <a:ext cx="0" cy="0"/>
          <a:chOff x="0" y="0"/>
          <a:chExt cx="0" cy="0"/>
        </a:xfrm>
      </p:grpSpPr>
      <p:sp>
        <p:nvSpPr>
          <p:cNvPr id="50" name="Google Shape;50;p5"/>
          <p:cNvSpPr/>
          <p:nvPr/>
        </p:nvSpPr>
        <p:spPr>
          <a:xfrm rot="-5400000">
            <a:off x="-1841502" y="2253950"/>
            <a:ext cx="4915200" cy="621300"/>
          </a:xfrm>
          <a:prstGeom prst="roundRect">
            <a:avLst>
              <a:gd fmla="val 50000" name="adj"/>
            </a:avLst>
          </a:prstGeom>
          <a:gradFill>
            <a:gsLst>
              <a:gs pos="0">
                <a:srgbClr val="595959"/>
              </a:gs>
              <a:gs pos="13000">
                <a:srgbClr val="9D9D9D"/>
              </a:gs>
              <a:gs pos="24000">
                <a:srgbClr val="F8F8F8"/>
              </a:gs>
              <a:gs pos="35000">
                <a:srgbClr val="9D9D9D"/>
              </a:gs>
              <a:gs pos="39000">
                <a:srgbClr val="595959"/>
              </a:gs>
              <a:gs pos="100000">
                <a:srgbClr val="595959"/>
              </a:gs>
            </a:gsLst>
            <a:lin ang="5400012" scaled="0"/>
          </a:gradFill>
          <a:ln>
            <a:noFill/>
          </a:ln>
          <a:effectLst>
            <a:outerShdw blurRad="50800" rotWithShape="0" algn="r" dir="108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51" name="Google Shape;51;p5"/>
          <p:cNvSpPr/>
          <p:nvPr/>
        </p:nvSpPr>
        <p:spPr>
          <a:xfrm>
            <a:off x="611367" y="0"/>
            <a:ext cx="8532600" cy="5179500"/>
          </a:xfrm>
          <a:prstGeom prst="rect">
            <a:avLst/>
          </a:prstGeom>
          <a:solidFill>
            <a:schemeClr val="lt1"/>
          </a:solidFill>
          <a:ln>
            <a:noFill/>
          </a:ln>
          <a:effectLst>
            <a:outerShdw blurRad="50800" rotWithShape="0" algn="l"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grpSp>
        <p:nvGrpSpPr>
          <p:cNvPr id="52" name="Google Shape;52;p5"/>
          <p:cNvGrpSpPr/>
          <p:nvPr/>
        </p:nvGrpSpPr>
        <p:grpSpPr>
          <a:xfrm>
            <a:off x="-29" y="550295"/>
            <a:ext cx="1026254" cy="137531"/>
            <a:chOff x="-461085" y="955170"/>
            <a:chExt cx="769652" cy="244500"/>
          </a:xfrm>
        </p:grpSpPr>
        <p:sp>
          <p:nvSpPr>
            <p:cNvPr id="53" name="Google Shape;53;p5"/>
            <p:cNvSpPr/>
            <p:nvPr/>
          </p:nvSpPr>
          <p:spPr>
            <a:xfrm>
              <a:off x="64067" y="955170"/>
              <a:ext cx="244500" cy="244500"/>
            </a:xfrm>
            <a:prstGeom prst="ellipse">
              <a:avLst/>
            </a:pr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54" name="Google Shape;54;p5"/>
            <p:cNvSpPr/>
            <p:nvPr/>
          </p:nvSpPr>
          <p:spPr>
            <a:xfrm>
              <a:off x="-461085" y="995940"/>
              <a:ext cx="722100" cy="157200"/>
            </a:xfrm>
            <a:prstGeom prst="roundRect">
              <a:avLst>
                <a:gd fmla="val 50000" name="adj"/>
              </a:avLst>
            </a:prstGeom>
            <a:gradFill>
              <a:gsLst>
                <a:gs pos="0">
                  <a:srgbClr val="595959"/>
                </a:gs>
                <a:gs pos="10000">
                  <a:srgbClr val="595959"/>
                </a:gs>
                <a:gs pos="43000">
                  <a:srgbClr val="9D9D9D"/>
                </a:gs>
                <a:gs pos="55000">
                  <a:srgbClr val="F8F8F8"/>
                </a:gs>
                <a:gs pos="68000">
                  <a:srgbClr val="9D9D9D"/>
                </a:gs>
                <a:gs pos="98000">
                  <a:srgbClr val="595959"/>
                </a:gs>
                <a:gs pos="100000">
                  <a:srgbClr val="595959"/>
                </a:gs>
              </a:gsLst>
              <a:lin ang="10800025" scaled="0"/>
            </a:gradFill>
            <a:ln>
              <a:noFill/>
            </a:ln>
            <a:effectLst>
              <a:outerShdw blurRad="63500" sx="102000" rotWithShape="0" algn="ctr" sy="1020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grpSp>
      <p:grpSp>
        <p:nvGrpSpPr>
          <p:cNvPr id="55" name="Google Shape;55;p5"/>
          <p:cNvGrpSpPr/>
          <p:nvPr/>
        </p:nvGrpSpPr>
        <p:grpSpPr>
          <a:xfrm>
            <a:off x="-29" y="940699"/>
            <a:ext cx="1026254" cy="137531"/>
            <a:chOff x="-460114" y="1637572"/>
            <a:chExt cx="769652" cy="244500"/>
          </a:xfrm>
        </p:grpSpPr>
        <p:sp>
          <p:nvSpPr>
            <p:cNvPr id="56" name="Google Shape;56;p5"/>
            <p:cNvSpPr/>
            <p:nvPr/>
          </p:nvSpPr>
          <p:spPr>
            <a:xfrm>
              <a:off x="65038" y="1637572"/>
              <a:ext cx="244500" cy="244500"/>
            </a:xfrm>
            <a:prstGeom prst="ellipse">
              <a:avLst/>
            </a:pr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57" name="Google Shape;57;p5"/>
            <p:cNvSpPr/>
            <p:nvPr/>
          </p:nvSpPr>
          <p:spPr>
            <a:xfrm>
              <a:off x="-460114" y="1678342"/>
              <a:ext cx="722100" cy="157200"/>
            </a:xfrm>
            <a:prstGeom prst="roundRect">
              <a:avLst>
                <a:gd fmla="val 50000" name="adj"/>
              </a:avLst>
            </a:prstGeom>
            <a:gradFill>
              <a:gsLst>
                <a:gs pos="0">
                  <a:srgbClr val="595959"/>
                </a:gs>
                <a:gs pos="10000">
                  <a:srgbClr val="595959"/>
                </a:gs>
                <a:gs pos="39000">
                  <a:srgbClr val="9D9D9D"/>
                </a:gs>
                <a:gs pos="55000">
                  <a:srgbClr val="F8F8F8"/>
                </a:gs>
                <a:gs pos="68000">
                  <a:srgbClr val="9D9D9D"/>
                </a:gs>
                <a:gs pos="98000">
                  <a:srgbClr val="595959"/>
                </a:gs>
                <a:gs pos="100000">
                  <a:srgbClr val="595959"/>
                </a:gs>
              </a:gsLst>
              <a:lin ang="10800025" scaled="0"/>
            </a:gradFill>
            <a:ln>
              <a:noFill/>
            </a:ln>
            <a:effectLst>
              <a:outerShdw blurRad="63500" sx="102000" rotWithShape="0" algn="ctr" sy="1020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grpSp>
      <p:grpSp>
        <p:nvGrpSpPr>
          <p:cNvPr id="58" name="Google Shape;58;p5"/>
          <p:cNvGrpSpPr/>
          <p:nvPr/>
        </p:nvGrpSpPr>
        <p:grpSpPr>
          <a:xfrm>
            <a:off x="-30" y="1331103"/>
            <a:ext cx="1026254" cy="137531"/>
            <a:chOff x="-470792" y="2343271"/>
            <a:chExt cx="769652" cy="244500"/>
          </a:xfrm>
        </p:grpSpPr>
        <p:sp>
          <p:nvSpPr>
            <p:cNvPr id="59" name="Google Shape;59;p5"/>
            <p:cNvSpPr/>
            <p:nvPr/>
          </p:nvSpPr>
          <p:spPr>
            <a:xfrm>
              <a:off x="54360" y="2343271"/>
              <a:ext cx="244500" cy="244500"/>
            </a:xfrm>
            <a:prstGeom prst="ellipse">
              <a:avLst/>
            </a:pr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60" name="Google Shape;60;p5"/>
            <p:cNvSpPr/>
            <p:nvPr/>
          </p:nvSpPr>
          <p:spPr>
            <a:xfrm>
              <a:off x="-470792" y="2384041"/>
              <a:ext cx="722100" cy="157200"/>
            </a:xfrm>
            <a:prstGeom prst="roundRect">
              <a:avLst>
                <a:gd fmla="val 50000" name="adj"/>
              </a:avLst>
            </a:prstGeom>
            <a:gradFill>
              <a:gsLst>
                <a:gs pos="0">
                  <a:srgbClr val="595959"/>
                </a:gs>
                <a:gs pos="10000">
                  <a:srgbClr val="595959"/>
                </a:gs>
                <a:gs pos="39000">
                  <a:srgbClr val="9D9D9D"/>
                </a:gs>
                <a:gs pos="55000">
                  <a:srgbClr val="F8F8F8"/>
                </a:gs>
                <a:gs pos="68000">
                  <a:srgbClr val="9D9D9D"/>
                </a:gs>
                <a:gs pos="98000">
                  <a:srgbClr val="595959"/>
                </a:gs>
                <a:gs pos="100000">
                  <a:srgbClr val="595959"/>
                </a:gs>
              </a:gsLst>
              <a:lin ang="10800025" scaled="0"/>
            </a:gradFill>
            <a:ln>
              <a:noFill/>
            </a:ln>
            <a:effectLst>
              <a:outerShdw blurRad="63500" sx="102000" rotWithShape="0" algn="ctr" sy="1020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grpSp>
      <p:grpSp>
        <p:nvGrpSpPr>
          <p:cNvPr id="61" name="Google Shape;61;p5"/>
          <p:cNvGrpSpPr/>
          <p:nvPr/>
        </p:nvGrpSpPr>
        <p:grpSpPr>
          <a:xfrm>
            <a:off x="-29" y="3722125"/>
            <a:ext cx="1026254" cy="137531"/>
            <a:chOff x="-461085" y="955170"/>
            <a:chExt cx="769652" cy="244500"/>
          </a:xfrm>
        </p:grpSpPr>
        <p:sp>
          <p:nvSpPr>
            <p:cNvPr id="62" name="Google Shape;62;p5"/>
            <p:cNvSpPr/>
            <p:nvPr/>
          </p:nvSpPr>
          <p:spPr>
            <a:xfrm>
              <a:off x="64067" y="955170"/>
              <a:ext cx="244500" cy="244500"/>
            </a:xfrm>
            <a:prstGeom prst="ellipse">
              <a:avLst/>
            </a:pr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63" name="Google Shape;63;p5"/>
            <p:cNvSpPr/>
            <p:nvPr/>
          </p:nvSpPr>
          <p:spPr>
            <a:xfrm>
              <a:off x="-461085" y="995940"/>
              <a:ext cx="722100" cy="157200"/>
            </a:xfrm>
            <a:prstGeom prst="roundRect">
              <a:avLst>
                <a:gd fmla="val 50000" name="adj"/>
              </a:avLst>
            </a:prstGeom>
            <a:gradFill>
              <a:gsLst>
                <a:gs pos="0">
                  <a:srgbClr val="595959"/>
                </a:gs>
                <a:gs pos="10000">
                  <a:srgbClr val="595959"/>
                </a:gs>
                <a:gs pos="39000">
                  <a:srgbClr val="9D9D9D"/>
                </a:gs>
                <a:gs pos="55000">
                  <a:srgbClr val="F8F8F8"/>
                </a:gs>
                <a:gs pos="68000">
                  <a:srgbClr val="9D9D9D"/>
                </a:gs>
                <a:gs pos="98000">
                  <a:srgbClr val="595959"/>
                </a:gs>
                <a:gs pos="100000">
                  <a:srgbClr val="595959"/>
                </a:gs>
              </a:gsLst>
              <a:lin ang="10800025" scaled="0"/>
            </a:gradFill>
            <a:ln>
              <a:noFill/>
            </a:ln>
            <a:effectLst>
              <a:outerShdw blurRad="63500" sx="102000" rotWithShape="0" algn="ctr" sy="1020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grpSp>
      <p:grpSp>
        <p:nvGrpSpPr>
          <p:cNvPr id="64" name="Google Shape;64;p5"/>
          <p:cNvGrpSpPr/>
          <p:nvPr/>
        </p:nvGrpSpPr>
        <p:grpSpPr>
          <a:xfrm>
            <a:off x="-29" y="4112528"/>
            <a:ext cx="1026254" cy="137531"/>
            <a:chOff x="-460114" y="1637572"/>
            <a:chExt cx="769652" cy="244500"/>
          </a:xfrm>
        </p:grpSpPr>
        <p:sp>
          <p:nvSpPr>
            <p:cNvPr id="65" name="Google Shape;65;p5"/>
            <p:cNvSpPr/>
            <p:nvPr/>
          </p:nvSpPr>
          <p:spPr>
            <a:xfrm>
              <a:off x="65038" y="1637572"/>
              <a:ext cx="244500" cy="244500"/>
            </a:xfrm>
            <a:prstGeom prst="ellipse">
              <a:avLst/>
            </a:pr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66" name="Google Shape;66;p5"/>
            <p:cNvSpPr/>
            <p:nvPr/>
          </p:nvSpPr>
          <p:spPr>
            <a:xfrm>
              <a:off x="-460114" y="1678342"/>
              <a:ext cx="722100" cy="157200"/>
            </a:xfrm>
            <a:prstGeom prst="roundRect">
              <a:avLst>
                <a:gd fmla="val 50000" name="adj"/>
              </a:avLst>
            </a:prstGeom>
            <a:gradFill>
              <a:gsLst>
                <a:gs pos="0">
                  <a:srgbClr val="595959"/>
                </a:gs>
                <a:gs pos="10000">
                  <a:srgbClr val="595959"/>
                </a:gs>
                <a:gs pos="39000">
                  <a:srgbClr val="9D9D9D"/>
                </a:gs>
                <a:gs pos="55000">
                  <a:srgbClr val="F8F8F8"/>
                </a:gs>
                <a:gs pos="68000">
                  <a:srgbClr val="9D9D9D"/>
                </a:gs>
                <a:gs pos="98000">
                  <a:srgbClr val="595959"/>
                </a:gs>
                <a:gs pos="100000">
                  <a:srgbClr val="595959"/>
                </a:gs>
              </a:gsLst>
              <a:lin ang="10800025" scaled="0"/>
            </a:gradFill>
            <a:ln>
              <a:noFill/>
            </a:ln>
            <a:effectLst>
              <a:outerShdw blurRad="63500" sx="102000" rotWithShape="0" algn="ctr" sy="1020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grpSp>
      <p:grpSp>
        <p:nvGrpSpPr>
          <p:cNvPr id="67" name="Google Shape;67;p5"/>
          <p:cNvGrpSpPr/>
          <p:nvPr/>
        </p:nvGrpSpPr>
        <p:grpSpPr>
          <a:xfrm>
            <a:off x="-30" y="4502932"/>
            <a:ext cx="1026254" cy="137531"/>
            <a:chOff x="-470792" y="2343271"/>
            <a:chExt cx="769652" cy="244500"/>
          </a:xfrm>
        </p:grpSpPr>
        <p:sp>
          <p:nvSpPr>
            <p:cNvPr id="68" name="Google Shape;68;p5"/>
            <p:cNvSpPr/>
            <p:nvPr/>
          </p:nvSpPr>
          <p:spPr>
            <a:xfrm>
              <a:off x="54360" y="2343271"/>
              <a:ext cx="244500" cy="244500"/>
            </a:xfrm>
            <a:prstGeom prst="ellipse">
              <a:avLst/>
            </a:pr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69" name="Google Shape;69;p5"/>
            <p:cNvSpPr/>
            <p:nvPr/>
          </p:nvSpPr>
          <p:spPr>
            <a:xfrm>
              <a:off x="-470792" y="2384041"/>
              <a:ext cx="722100" cy="157200"/>
            </a:xfrm>
            <a:prstGeom prst="roundRect">
              <a:avLst>
                <a:gd fmla="val 50000" name="adj"/>
              </a:avLst>
            </a:prstGeom>
            <a:gradFill>
              <a:gsLst>
                <a:gs pos="0">
                  <a:srgbClr val="595959"/>
                </a:gs>
                <a:gs pos="10000">
                  <a:srgbClr val="595959"/>
                </a:gs>
                <a:gs pos="39000">
                  <a:srgbClr val="9D9D9D"/>
                </a:gs>
                <a:gs pos="55000">
                  <a:srgbClr val="F8F8F8"/>
                </a:gs>
                <a:gs pos="68000">
                  <a:srgbClr val="9D9D9D"/>
                </a:gs>
                <a:gs pos="98000">
                  <a:srgbClr val="595959"/>
                </a:gs>
                <a:gs pos="100000">
                  <a:srgbClr val="595959"/>
                </a:gs>
              </a:gsLst>
              <a:lin ang="10800025" scaled="0"/>
            </a:gradFill>
            <a:ln>
              <a:noFill/>
            </a:ln>
            <a:effectLst>
              <a:outerShdw blurRad="63500" sx="102000" rotWithShape="0" algn="ctr" sy="1020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grpSp>
      <p:sp>
        <p:nvSpPr>
          <p:cNvPr id="70" name="Google Shape;70;p5"/>
          <p:cNvSpPr txBox="1"/>
          <p:nvPr>
            <p:ph idx="1" type="body"/>
          </p:nvPr>
        </p:nvSpPr>
        <p:spPr>
          <a:xfrm>
            <a:off x="1166244" y="585241"/>
            <a:ext cx="7523400" cy="4304400"/>
          </a:xfrm>
          <a:prstGeom prst="rect">
            <a:avLst/>
          </a:prstGeom>
          <a:noFill/>
          <a:ln>
            <a:noFill/>
          </a:ln>
        </p:spPr>
        <p:txBody>
          <a:bodyPr anchorCtr="0" anchor="t" bIns="91425" lIns="91425" spcFirstLastPara="1" rIns="91425" wrap="square" tIns="91425">
            <a:noAutofit/>
          </a:bodyPr>
          <a:lstStyle>
            <a:lvl1pPr indent="-342900" lvl="0" marL="457200" rtl="0" algn="l">
              <a:lnSpc>
                <a:spcPct val="115000"/>
              </a:lnSpc>
              <a:spcBef>
                <a:spcPts val="0"/>
              </a:spcBef>
              <a:spcAft>
                <a:spcPts val="0"/>
              </a:spcAft>
              <a:buSzPts val="1800"/>
              <a:buChar char="●"/>
              <a:defRPr/>
            </a:lvl1pPr>
            <a:lvl2pPr indent="-317500" lvl="1" marL="914400" rtl="0" algn="l">
              <a:lnSpc>
                <a:spcPct val="115000"/>
              </a:lnSpc>
              <a:spcBef>
                <a:spcPts val="1611"/>
              </a:spcBef>
              <a:spcAft>
                <a:spcPts val="0"/>
              </a:spcAft>
              <a:buSzPts val="1400"/>
              <a:buChar char="○"/>
              <a:defRPr/>
            </a:lvl2pPr>
            <a:lvl3pPr indent="-317500" lvl="2" marL="1371600" rtl="0" algn="l">
              <a:lnSpc>
                <a:spcPct val="115000"/>
              </a:lnSpc>
              <a:spcBef>
                <a:spcPts val="1611"/>
              </a:spcBef>
              <a:spcAft>
                <a:spcPts val="0"/>
              </a:spcAft>
              <a:buSzPts val="1400"/>
              <a:buChar char="■"/>
              <a:defRPr/>
            </a:lvl3pPr>
            <a:lvl4pPr indent="-317500" lvl="3" marL="1828800" rtl="0" algn="l">
              <a:lnSpc>
                <a:spcPct val="115000"/>
              </a:lnSpc>
              <a:spcBef>
                <a:spcPts val="1611"/>
              </a:spcBef>
              <a:spcAft>
                <a:spcPts val="0"/>
              </a:spcAft>
              <a:buSzPts val="1400"/>
              <a:buChar char="●"/>
              <a:defRPr/>
            </a:lvl4pPr>
            <a:lvl5pPr indent="-317500" lvl="4" marL="2286000" rtl="0" algn="l">
              <a:lnSpc>
                <a:spcPct val="115000"/>
              </a:lnSpc>
              <a:spcBef>
                <a:spcPts val="1611"/>
              </a:spcBef>
              <a:spcAft>
                <a:spcPts val="0"/>
              </a:spcAft>
              <a:buSzPts val="1400"/>
              <a:buChar char="○"/>
              <a:defRPr/>
            </a:lvl5pPr>
            <a:lvl6pPr indent="-317500" lvl="5" marL="2743200" rtl="0" algn="l">
              <a:lnSpc>
                <a:spcPct val="115000"/>
              </a:lnSpc>
              <a:spcBef>
                <a:spcPts val="1611"/>
              </a:spcBef>
              <a:spcAft>
                <a:spcPts val="0"/>
              </a:spcAft>
              <a:buSzPts val="1400"/>
              <a:buChar char="■"/>
              <a:defRPr/>
            </a:lvl6pPr>
            <a:lvl7pPr indent="-317500" lvl="6" marL="3200400" rtl="0" algn="l">
              <a:lnSpc>
                <a:spcPct val="115000"/>
              </a:lnSpc>
              <a:spcBef>
                <a:spcPts val="1611"/>
              </a:spcBef>
              <a:spcAft>
                <a:spcPts val="0"/>
              </a:spcAft>
              <a:buSzPts val="1400"/>
              <a:buChar char="●"/>
              <a:defRPr/>
            </a:lvl7pPr>
            <a:lvl8pPr indent="-317500" lvl="7" marL="3657600" rtl="0" algn="l">
              <a:lnSpc>
                <a:spcPct val="115000"/>
              </a:lnSpc>
              <a:spcBef>
                <a:spcPts val="1611"/>
              </a:spcBef>
              <a:spcAft>
                <a:spcPts val="0"/>
              </a:spcAft>
              <a:buSzPts val="1400"/>
              <a:buChar char="○"/>
              <a:defRPr/>
            </a:lvl8pPr>
            <a:lvl9pPr indent="-317500" lvl="8" marL="4114800" rtl="0" algn="l">
              <a:lnSpc>
                <a:spcPct val="115000"/>
              </a:lnSpc>
              <a:spcBef>
                <a:spcPts val="1611"/>
              </a:spcBef>
              <a:spcAft>
                <a:spcPts val="1611"/>
              </a:spcAft>
              <a:buSzPts val="1400"/>
              <a:buChar char="■"/>
              <a:defRPr/>
            </a:lvl9pPr>
          </a:lstStyle>
          <a:p/>
        </p:txBody>
      </p:sp>
      <p:sp>
        <p:nvSpPr>
          <p:cNvPr id="71" name="Google Shape;71;p5"/>
          <p:cNvSpPr txBox="1"/>
          <p:nvPr>
            <p:ph type="title"/>
          </p:nvPr>
        </p:nvSpPr>
        <p:spPr>
          <a:xfrm>
            <a:off x="1161552" y="136629"/>
            <a:ext cx="7523400" cy="436200"/>
          </a:xfrm>
          <a:prstGeom prst="rect">
            <a:avLst/>
          </a:prstGeom>
          <a:noFill/>
          <a:ln>
            <a:noFill/>
          </a:ln>
        </p:spPr>
        <p:txBody>
          <a:bodyPr anchorCtr="0" anchor="b" bIns="91425" lIns="91425" spcFirstLastPara="1" rIns="91425" wrap="square" tIns="91425">
            <a:noAutofit/>
          </a:bodyPr>
          <a:lstStyle>
            <a:lvl1pPr lvl="0" marR="0" rtl="0" algn="l">
              <a:lnSpc>
                <a:spcPct val="100000"/>
              </a:lnSpc>
              <a:spcBef>
                <a:spcPts val="0"/>
              </a:spcBef>
              <a:spcAft>
                <a:spcPts val="0"/>
              </a:spcAft>
              <a:buSzPts val="3000"/>
              <a:buNone/>
              <a:defRPr sz="3000"/>
            </a:lvl1pPr>
            <a:lvl2pPr lvl="1" rtl="0" algn="l">
              <a:lnSpc>
                <a:spcPct val="100000"/>
              </a:lnSpc>
              <a:spcBef>
                <a:spcPts val="0"/>
              </a:spcBef>
              <a:spcAft>
                <a:spcPts val="0"/>
              </a:spcAft>
              <a:buSzPts val="5000"/>
              <a:buNone/>
              <a:defRPr sz="5000"/>
            </a:lvl2pPr>
            <a:lvl3pPr lvl="2" rtl="0" algn="l">
              <a:lnSpc>
                <a:spcPct val="100000"/>
              </a:lnSpc>
              <a:spcBef>
                <a:spcPts val="0"/>
              </a:spcBef>
              <a:spcAft>
                <a:spcPts val="0"/>
              </a:spcAft>
              <a:buSzPts val="5000"/>
              <a:buNone/>
              <a:defRPr sz="5000"/>
            </a:lvl3pPr>
            <a:lvl4pPr lvl="3" rtl="0" algn="l">
              <a:lnSpc>
                <a:spcPct val="100000"/>
              </a:lnSpc>
              <a:spcBef>
                <a:spcPts val="0"/>
              </a:spcBef>
              <a:spcAft>
                <a:spcPts val="0"/>
              </a:spcAft>
              <a:buSzPts val="5000"/>
              <a:buNone/>
              <a:defRPr sz="5000"/>
            </a:lvl4pPr>
            <a:lvl5pPr lvl="4" rtl="0" algn="l">
              <a:lnSpc>
                <a:spcPct val="100000"/>
              </a:lnSpc>
              <a:spcBef>
                <a:spcPts val="0"/>
              </a:spcBef>
              <a:spcAft>
                <a:spcPts val="0"/>
              </a:spcAft>
              <a:buSzPts val="5000"/>
              <a:buNone/>
              <a:defRPr sz="5000"/>
            </a:lvl5pPr>
            <a:lvl6pPr lvl="5" rtl="0" algn="l">
              <a:lnSpc>
                <a:spcPct val="100000"/>
              </a:lnSpc>
              <a:spcBef>
                <a:spcPts val="0"/>
              </a:spcBef>
              <a:spcAft>
                <a:spcPts val="0"/>
              </a:spcAft>
              <a:buSzPts val="5000"/>
              <a:buNone/>
              <a:defRPr sz="5000"/>
            </a:lvl6pPr>
            <a:lvl7pPr lvl="6" rtl="0" algn="l">
              <a:lnSpc>
                <a:spcPct val="100000"/>
              </a:lnSpc>
              <a:spcBef>
                <a:spcPts val="0"/>
              </a:spcBef>
              <a:spcAft>
                <a:spcPts val="0"/>
              </a:spcAft>
              <a:buSzPts val="5000"/>
              <a:buNone/>
              <a:defRPr sz="5000"/>
            </a:lvl7pPr>
            <a:lvl8pPr lvl="7" rtl="0" algn="l">
              <a:lnSpc>
                <a:spcPct val="100000"/>
              </a:lnSpc>
              <a:spcBef>
                <a:spcPts val="0"/>
              </a:spcBef>
              <a:spcAft>
                <a:spcPts val="0"/>
              </a:spcAft>
              <a:buSzPts val="5000"/>
              <a:buNone/>
              <a:defRPr sz="5000"/>
            </a:lvl8pPr>
            <a:lvl9pPr lvl="8" rtl="0" algn="l">
              <a:lnSpc>
                <a:spcPct val="100000"/>
              </a:lnSpc>
              <a:spcBef>
                <a:spcPts val="0"/>
              </a:spcBef>
              <a:spcAft>
                <a:spcPts val="0"/>
              </a:spcAft>
              <a:buSzPts val="5000"/>
              <a:buNone/>
              <a:defRPr sz="5000"/>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ot-Grid Paper">
  <p:cSld name="CUSTOM_2_1_1">
    <p:spTree>
      <p:nvGrpSpPr>
        <p:cNvPr id="72" name="Shape 72"/>
        <p:cNvGrpSpPr/>
        <p:nvPr/>
      </p:nvGrpSpPr>
      <p:grpSpPr>
        <a:xfrm>
          <a:off x="0" y="0"/>
          <a:ext cx="0" cy="0"/>
          <a:chOff x="0" y="0"/>
          <a:chExt cx="0" cy="0"/>
        </a:xfrm>
      </p:grpSpPr>
      <p:pic>
        <p:nvPicPr>
          <p:cNvPr id="73" name="Google Shape;73;p6"/>
          <p:cNvPicPr preferRelativeResize="0"/>
          <p:nvPr/>
        </p:nvPicPr>
        <p:blipFill rotWithShape="1">
          <a:blip r:embed="rId2">
            <a:alphaModFix/>
          </a:blip>
          <a:srcRect b="0" l="6924" r="0" t="0"/>
          <a:stretch/>
        </p:blipFill>
        <p:spPr>
          <a:xfrm>
            <a:off x="1138026" y="13014"/>
            <a:ext cx="7397689" cy="5143526"/>
          </a:xfrm>
          <a:prstGeom prst="rect">
            <a:avLst/>
          </a:prstGeom>
          <a:noFill/>
          <a:ln>
            <a:noFill/>
          </a:ln>
        </p:spPr>
      </p:pic>
      <p:sp>
        <p:nvSpPr>
          <p:cNvPr id="74" name="Google Shape;74;p6"/>
          <p:cNvSpPr txBox="1"/>
          <p:nvPr>
            <p:ph idx="1" type="body"/>
          </p:nvPr>
        </p:nvSpPr>
        <p:spPr>
          <a:xfrm>
            <a:off x="1165886" y="585237"/>
            <a:ext cx="6935700" cy="4304400"/>
          </a:xfrm>
          <a:prstGeom prst="rect">
            <a:avLst/>
          </a:prstGeom>
          <a:noFill/>
          <a:ln>
            <a:noFill/>
          </a:ln>
        </p:spPr>
        <p:txBody>
          <a:bodyPr anchorCtr="0" anchor="t" bIns="91425" lIns="91425" spcFirstLastPara="1" rIns="91425" wrap="square" tIns="91425">
            <a:no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11"/>
              </a:spcBef>
              <a:spcAft>
                <a:spcPts val="0"/>
              </a:spcAft>
              <a:buSzPts val="1400"/>
              <a:buChar char="○"/>
              <a:defRPr/>
            </a:lvl2pPr>
            <a:lvl3pPr indent="-317500" lvl="2" marL="1371600" algn="l">
              <a:lnSpc>
                <a:spcPct val="115000"/>
              </a:lnSpc>
              <a:spcBef>
                <a:spcPts val="1611"/>
              </a:spcBef>
              <a:spcAft>
                <a:spcPts val="0"/>
              </a:spcAft>
              <a:buSzPts val="1400"/>
              <a:buChar char="■"/>
              <a:defRPr/>
            </a:lvl3pPr>
            <a:lvl4pPr indent="-317500" lvl="3" marL="1828800" algn="l">
              <a:lnSpc>
                <a:spcPct val="115000"/>
              </a:lnSpc>
              <a:spcBef>
                <a:spcPts val="1611"/>
              </a:spcBef>
              <a:spcAft>
                <a:spcPts val="0"/>
              </a:spcAft>
              <a:buSzPts val="1400"/>
              <a:buChar char="●"/>
              <a:defRPr/>
            </a:lvl4pPr>
            <a:lvl5pPr indent="-317500" lvl="4" marL="2286000" algn="l">
              <a:lnSpc>
                <a:spcPct val="115000"/>
              </a:lnSpc>
              <a:spcBef>
                <a:spcPts val="1611"/>
              </a:spcBef>
              <a:spcAft>
                <a:spcPts val="0"/>
              </a:spcAft>
              <a:buSzPts val="1400"/>
              <a:buChar char="○"/>
              <a:defRPr/>
            </a:lvl5pPr>
            <a:lvl6pPr indent="-317500" lvl="5" marL="2743200" algn="l">
              <a:lnSpc>
                <a:spcPct val="115000"/>
              </a:lnSpc>
              <a:spcBef>
                <a:spcPts val="1611"/>
              </a:spcBef>
              <a:spcAft>
                <a:spcPts val="0"/>
              </a:spcAft>
              <a:buSzPts val="1400"/>
              <a:buChar char="■"/>
              <a:defRPr/>
            </a:lvl6pPr>
            <a:lvl7pPr indent="-317500" lvl="6" marL="3200400" algn="l">
              <a:lnSpc>
                <a:spcPct val="115000"/>
              </a:lnSpc>
              <a:spcBef>
                <a:spcPts val="1611"/>
              </a:spcBef>
              <a:spcAft>
                <a:spcPts val="0"/>
              </a:spcAft>
              <a:buSzPts val="1400"/>
              <a:buChar char="●"/>
              <a:defRPr/>
            </a:lvl7pPr>
            <a:lvl8pPr indent="-317500" lvl="7" marL="3657600" algn="l">
              <a:lnSpc>
                <a:spcPct val="115000"/>
              </a:lnSpc>
              <a:spcBef>
                <a:spcPts val="1611"/>
              </a:spcBef>
              <a:spcAft>
                <a:spcPts val="0"/>
              </a:spcAft>
              <a:buSzPts val="1400"/>
              <a:buChar char="○"/>
              <a:defRPr/>
            </a:lvl8pPr>
            <a:lvl9pPr indent="-317500" lvl="8" marL="4114800" algn="l">
              <a:lnSpc>
                <a:spcPct val="115000"/>
              </a:lnSpc>
              <a:spcBef>
                <a:spcPts val="1611"/>
              </a:spcBef>
              <a:spcAft>
                <a:spcPts val="1611"/>
              </a:spcAft>
              <a:buSzPts val="1400"/>
              <a:buChar char="■"/>
              <a:defRPr/>
            </a:lvl9pPr>
          </a:lstStyle>
          <a:p/>
        </p:txBody>
      </p:sp>
      <p:sp>
        <p:nvSpPr>
          <p:cNvPr id="75" name="Google Shape;75;p6"/>
          <p:cNvSpPr txBox="1"/>
          <p:nvPr>
            <p:ph type="title"/>
          </p:nvPr>
        </p:nvSpPr>
        <p:spPr>
          <a:xfrm>
            <a:off x="1161565" y="136624"/>
            <a:ext cx="6935700" cy="436200"/>
          </a:xfrm>
          <a:prstGeom prst="rect">
            <a:avLst/>
          </a:prstGeom>
          <a:noFill/>
          <a:ln>
            <a:noFill/>
          </a:ln>
        </p:spPr>
        <p:txBody>
          <a:bodyPr anchorCtr="0" anchor="b" bIns="91425" lIns="91425" spcFirstLastPara="1" rIns="91425" wrap="square" tIns="91425">
            <a:noAutofit/>
          </a:bodyPr>
          <a:lstStyle>
            <a:lvl1pPr lvl="0" marR="0" algn="l">
              <a:lnSpc>
                <a:spcPct val="100000"/>
              </a:lnSpc>
              <a:spcBef>
                <a:spcPts val="0"/>
              </a:spcBef>
              <a:spcAft>
                <a:spcPts val="0"/>
              </a:spcAft>
              <a:buSzPts val="3000"/>
              <a:buNone/>
              <a:defRPr sz="3000"/>
            </a:lvl1pPr>
            <a:lvl2pPr lvl="1" algn="l">
              <a:lnSpc>
                <a:spcPct val="100000"/>
              </a:lnSpc>
              <a:spcBef>
                <a:spcPts val="0"/>
              </a:spcBef>
              <a:spcAft>
                <a:spcPts val="0"/>
              </a:spcAft>
              <a:buSzPts val="3000"/>
              <a:buNone/>
              <a:defRPr sz="3000"/>
            </a:lvl2pPr>
            <a:lvl3pPr lvl="2" algn="l">
              <a:lnSpc>
                <a:spcPct val="100000"/>
              </a:lnSpc>
              <a:spcBef>
                <a:spcPts val="0"/>
              </a:spcBef>
              <a:spcAft>
                <a:spcPts val="0"/>
              </a:spcAft>
              <a:buSzPts val="3000"/>
              <a:buNone/>
              <a:defRPr sz="3000"/>
            </a:lvl3pPr>
            <a:lvl4pPr lvl="3" algn="l">
              <a:lnSpc>
                <a:spcPct val="100000"/>
              </a:lnSpc>
              <a:spcBef>
                <a:spcPts val="0"/>
              </a:spcBef>
              <a:spcAft>
                <a:spcPts val="0"/>
              </a:spcAft>
              <a:buSzPts val="3000"/>
              <a:buNone/>
              <a:defRPr sz="3000"/>
            </a:lvl4pPr>
            <a:lvl5pPr lvl="4" algn="l">
              <a:lnSpc>
                <a:spcPct val="100000"/>
              </a:lnSpc>
              <a:spcBef>
                <a:spcPts val="0"/>
              </a:spcBef>
              <a:spcAft>
                <a:spcPts val="0"/>
              </a:spcAft>
              <a:buSzPts val="3000"/>
              <a:buNone/>
              <a:defRPr sz="3000"/>
            </a:lvl5pPr>
            <a:lvl6pPr lvl="5" algn="l">
              <a:lnSpc>
                <a:spcPct val="100000"/>
              </a:lnSpc>
              <a:spcBef>
                <a:spcPts val="0"/>
              </a:spcBef>
              <a:spcAft>
                <a:spcPts val="0"/>
              </a:spcAft>
              <a:buSzPts val="3000"/>
              <a:buNone/>
              <a:defRPr sz="3000"/>
            </a:lvl6pPr>
            <a:lvl7pPr lvl="6" algn="l">
              <a:lnSpc>
                <a:spcPct val="100000"/>
              </a:lnSpc>
              <a:spcBef>
                <a:spcPts val="0"/>
              </a:spcBef>
              <a:spcAft>
                <a:spcPts val="0"/>
              </a:spcAft>
              <a:buSzPts val="3000"/>
              <a:buNone/>
              <a:defRPr sz="3000"/>
            </a:lvl7pPr>
            <a:lvl8pPr lvl="7" algn="l">
              <a:lnSpc>
                <a:spcPct val="100000"/>
              </a:lnSpc>
              <a:spcBef>
                <a:spcPts val="0"/>
              </a:spcBef>
              <a:spcAft>
                <a:spcPts val="0"/>
              </a:spcAft>
              <a:buSzPts val="3000"/>
              <a:buNone/>
              <a:defRPr sz="3000"/>
            </a:lvl8pPr>
            <a:lvl9pPr lvl="8" algn="l">
              <a:lnSpc>
                <a:spcPct val="100000"/>
              </a:lnSpc>
              <a:spcBef>
                <a:spcPts val="0"/>
              </a:spcBef>
              <a:spcAft>
                <a:spcPts val="0"/>
              </a:spcAft>
              <a:buSzPts val="3000"/>
              <a:buNone/>
              <a:defRPr sz="3000"/>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ot-Grid Paper no tabs">
  <p:cSld name="CUSTOM_2_1_1_1">
    <p:spTree>
      <p:nvGrpSpPr>
        <p:cNvPr id="76" name="Shape 76"/>
        <p:cNvGrpSpPr/>
        <p:nvPr/>
      </p:nvGrpSpPr>
      <p:grpSpPr>
        <a:xfrm>
          <a:off x="0" y="0"/>
          <a:ext cx="0" cy="0"/>
          <a:chOff x="0" y="0"/>
          <a:chExt cx="0" cy="0"/>
        </a:xfrm>
      </p:grpSpPr>
      <p:sp>
        <p:nvSpPr>
          <p:cNvPr id="77" name="Google Shape;77;p7"/>
          <p:cNvSpPr/>
          <p:nvPr/>
        </p:nvSpPr>
        <p:spPr>
          <a:xfrm rot="-5400000">
            <a:off x="-1841502" y="2253950"/>
            <a:ext cx="4915200" cy="621300"/>
          </a:xfrm>
          <a:prstGeom prst="roundRect">
            <a:avLst>
              <a:gd fmla="val 50000" name="adj"/>
            </a:avLst>
          </a:prstGeom>
          <a:gradFill>
            <a:gsLst>
              <a:gs pos="0">
                <a:srgbClr val="595959"/>
              </a:gs>
              <a:gs pos="13000">
                <a:srgbClr val="9D9D9D"/>
              </a:gs>
              <a:gs pos="24000">
                <a:srgbClr val="F8F8F8"/>
              </a:gs>
              <a:gs pos="35000">
                <a:srgbClr val="9D9D9D"/>
              </a:gs>
              <a:gs pos="39000">
                <a:srgbClr val="595959"/>
              </a:gs>
              <a:gs pos="100000">
                <a:srgbClr val="595959"/>
              </a:gs>
            </a:gsLst>
            <a:lin ang="5400012" scaled="0"/>
          </a:gradFill>
          <a:ln>
            <a:noFill/>
          </a:ln>
          <a:effectLst>
            <a:outerShdw blurRad="50800" rotWithShape="0" algn="r" dir="108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78" name="Google Shape;78;p7"/>
          <p:cNvSpPr/>
          <p:nvPr/>
        </p:nvSpPr>
        <p:spPr>
          <a:xfrm>
            <a:off x="611367" y="0"/>
            <a:ext cx="8532600" cy="5179500"/>
          </a:xfrm>
          <a:prstGeom prst="rect">
            <a:avLst/>
          </a:prstGeom>
          <a:solidFill>
            <a:schemeClr val="lt1"/>
          </a:solidFill>
          <a:ln>
            <a:noFill/>
          </a:ln>
          <a:effectLst>
            <a:outerShdw blurRad="50800" rotWithShape="0" algn="l"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grpSp>
        <p:nvGrpSpPr>
          <p:cNvPr id="79" name="Google Shape;79;p7"/>
          <p:cNvGrpSpPr/>
          <p:nvPr/>
        </p:nvGrpSpPr>
        <p:grpSpPr>
          <a:xfrm>
            <a:off x="-29" y="550295"/>
            <a:ext cx="1026254" cy="137531"/>
            <a:chOff x="-461085" y="955170"/>
            <a:chExt cx="769652" cy="244500"/>
          </a:xfrm>
        </p:grpSpPr>
        <p:sp>
          <p:nvSpPr>
            <p:cNvPr id="80" name="Google Shape;80;p7"/>
            <p:cNvSpPr/>
            <p:nvPr/>
          </p:nvSpPr>
          <p:spPr>
            <a:xfrm>
              <a:off x="64067" y="955170"/>
              <a:ext cx="244500" cy="244500"/>
            </a:xfrm>
            <a:prstGeom prst="ellipse">
              <a:avLst/>
            </a:pr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81" name="Google Shape;81;p7"/>
            <p:cNvSpPr/>
            <p:nvPr/>
          </p:nvSpPr>
          <p:spPr>
            <a:xfrm>
              <a:off x="-461085" y="995940"/>
              <a:ext cx="722100" cy="157200"/>
            </a:xfrm>
            <a:prstGeom prst="roundRect">
              <a:avLst>
                <a:gd fmla="val 50000" name="adj"/>
              </a:avLst>
            </a:prstGeom>
            <a:gradFill>
              <a:gsLst>
                <a:gs pos="0">
                  <a:srgbClr val="595959"/>
                </a:gs>
                <a:gs pos="10000">
                  <a:srgbClr val="595959"/>
                </a:gs>
                <a:gs pos="43000">
                  <a:srgbClr val="9D9D9D"/>
                </a:gs>
                <a:gs pos="55000">
                  <a:srgbClr val="F8F8F8"/>
                </a:gs>
                <a:gs pos="68000">
                  <a:srgbClr val="9D9D9D"/>
                </a:gs>
                <a:gs pos="98000">
                  <a:srgbClr val="595959"/>
                </a:gs>
                <a:gs pos="100000">
                  <a:srgbClr val="595959"/>
                </a:gs>
              </a:gsLst>
              <a:lin ang="10800025" scaled="0"/>
            </a:gradFill>
            <a:ln>
              <a:noFill/>
            </a:ln>
            <a:effectLst>
              <a:outerShdw blurRad="63500" sx="102000" rotWithShape="0" algn="ctr" sy="1020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grpSp>
      <p:grpSp>
        <p:nvGrpSpPr>
          <p:cNvPr id="82" name="Google Shape;82;p7"/>
          <p:cNvGrpSpPr/>
          <p:nvPr/>
        </p:nvGrpSpPr>
        <p:grpSpPr>
          <a:xfrm>
            <a:off x="-29" y="940699"/>
            <a:ext cx="1026254" cy="137531"/>
            <a:chOff x="-460114" y="1637572"/>
            <a:chExt cx="769652" cy="244500"/>
          </a:xfrm>
        </p:grpSpPr>
        <p:sp>
          <p:nvSpPr>
            <p:cNvPr id="83" name="Google Shape;83;p7"/>
            <p:cNvSpPr/>
            <p:nvPr/>
          </p:nvSpPr>
          <p:spPr>
            <a:xfrm>
              <a:off x="65038" y="1637572"/>
              <a:ext cx="244500" cy="244500"/>
            </a:xfrm>
            <a:prstGeom prst="ellipse">
              <a:avLst/>
            </a:pr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84" name="Google Shape;84;p7"/>
            <p:cNvSpPr/>
            <p:nvPr/>
          </p:nvSpPr>
          <p:spPr>
            <a:xfrm>
              <a:off x="-460114" y="1678342"/>
              <a:ext cx="722100" cy="157200"/>
            </a:xfrm>
            <a:prstGeom prst="roundRect">
              <a:avLst>
                <a:gd fmla="val 50000" name="adj"/>
              </a:avLst>
            </a:prstGeom>
            <a:gradFill>
              <a:gsLst>
                <a:gs pos="0">
                  <a:srgbClr val="595959"/>
                </a:gs>
                <a:gs pos="10000">
                  <a:srgbClr val="595959"/>
                </a:gs>
                <a:gs pos="39000">
                  <a:srgbClr val="9D9D9D"/>
                </a:gs>
                <a:gs pos="55000">
                  <a:srgbClr val="F8F8F8"/>
                </a:gs>
                <a:gs pos="68000">
                  <a:srgbClr val="9D9D9D"/>
                </a:gs>
                <a:gs pos="98000">
                  <a:srgbClr val="595959"/>
                </a:gs>
                <a:gs pos="100000">
                  <a:srgbClr val="595959"/>
                </a:gs>
              </a:gsLst>
              <a:lin ang="10800025" scaled="0"/>
            </a:gradFill>
            <a:ln>
              <a:noFill/>
            </a:ln>
            <a:effectLst>
              <a:outerShdw blurRad="63500" sx="102000" rotWithShape="0" algn="ctr" sy="1020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grpSp>
      <p:grpSp>
        <p:nvGrpSpPr>
          <p:cNvPr id="85" name="Google Shape;85;p7"/>
          <p:cNvGrpSpPr/>
          <p:nvPr/>
        </p:nvGrpSpPr>
        <p:grpSpPr>
          <a:xfrm>
            <a:off x="-30" y="1331103"/>
            <a:ext cx="1026254" cy="137531"/>
            <a:chOff x="-470792" y="2343271"/>
            <a:chExt cx="769652" cy="244500"/>
          </a:xfrm>
        </p:grpSpPr>
        <p:sp>
          <p:nvSpPr>
            <p:cNvPr id="86" name="Google Shape;86;p7"/>
            <p:cNvSpPr/>
            <p:nvPr/>
          </p:nvSpPr>
          <p:spPr>
            <a:xfrm>
              <a:off x="54360" y="2343271"/>
              <a:ext cx="244500" cy="244500"/>
            </a:xfrm>
            <a:prstGeom prst="ellipse">
              <a:avLst/>
            </a:pr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87" name="Google Shape;87;p7"/>
            <p:cNvSpPr/>
            <p:nvPr/>
          </p:nvSpPr>
          <p:spPr>
            <a:xfrm>
              <a:off x="-470792" y="2384041"/>
              <a:ext cx="722100" cy="157200"/>
            </a:xfrm>
            <a:prstGeom prst="roundRect">
              <a:avLst>
                <a:gd fmla="val 50000" name="adj"/>
              </a:avLst>
            </a:prstGeom>
            <a:gradFill>
              <a:gsLst>
                <a:gs pos="0">
                  <a:srgbClr val="595959"/>
                </a:gs>
                <a:gs pos="10000">
                  <a:srgbClr val="595959"/>
                </a:gs>
                <a:gs pos="39000">
                  <a:srgbClr val="9D9D9D"/>
                </a:gs>
                <a:gs pos="55000">
                  <a:srgbClr val="F8F8F8"/>
                </a:gs>
                <a:gs pos="68000">
                  <a:srgbClr val="9D9D9D"/>
                </a:gs>
                <a:gs pos="98000">
                  <a:srgbClr val="595959"/>
                </a:gs>
                <a:gs pos="100000">
                  <a:srgbClr val="595959"/>
                </a:gs>
              </a:gsLst>
              <a:lin ang="10800025" scaled="0"/>
            </a:gradFill>
            <a:ln>
              <a:noFill/>
            </a:ln>
            <a:effectLst>
              <a:outerShdw blurRad="63500" sx="102000" rotWithShape="0" algn="ctr" sy="1020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grpSp>
      <p:grpSp>
        <p:nvGrpSpPr>
          <p:cNvPr id="88" name="Google Shape;88;p7"/>
          <p:cNvGrpSpPr/>
          <p:nvPr/>
        </p:nvGrpSpPr>
        <p:grpSpPr>
          <a:xfrm>
            <a:off x="-29" y="3722125"/>
            <a:ext cx="1026254" cy="137531"/>
            <a:chOff x="-461085" y="955170"/>
            <a:chExt cx="769652" cy="244500"/>
          </a:xfrm>
        </p:grpSpPr>
        <p:sp>
          <p:nvSpPr>
            <p:cNvPr id="89" name="Google Shape;89;p7"/>
            <p:cNvSpPr/>
            <p:nvPr/>
          </p:nvSpPr>
          <p:spPr>
            <a:xfrm>
              <a:off x="64067" y="955170"/>
              <a:ext cx="244500" cy="244500"/>
            </a:xfrm>
            <a:prstGeom prst="ellipse">
              <a:avLst/>
            </a:pr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90" name="Google Shape;90;p7"/>
            <p:cNvSpPr/>
            <p:nvPr/>
          </p:nvSpPr>
          <p:spPr>
            <a:xfrm>
              <a:off x="-461085" y="995940"/>
              <a:ext cx="722100" cy="157200"/>
            </a:xfrm>
            <a:prstGeom prst="roundRect">
              <a:avLst>
                <a:gd fmla="val 50000" name="adj"/>
              </a:avLst>
            </a:prstGeom>
            <a:gradFill>
              <a:gsLst>
                <a:gs pos="0">
                  <a:srgbClr val="595959"/>
                </a:gs>
                <a:gs pos="10000">
                  <a:srgbClr val="595959"/>
                </a:gs>
                <a:gs pos="39000">
                  <a:srgbClr val="9D9D9D"/>
                </a:gs>
                <a:gs pos="55000">
                  <a:srgbClr val="F8F8F8"/>
                </a:gs>
                <a:gs pos="68000">
                  <a:srgbClr val="9D9D9D"/>
                </a:gs>
                <a:gs pos="98000">
                  <a:srgbClr val="595959"/>
                </a:gs>
                <a:gs pos="100000">
                  <a:srgbClr val="595959"/>
                </a:gs>
              </a:gsLst>
              <a:lin ang="10800025" scaled="0"/>
            </a:gradFill>
            <a:ln>
              <a:noFill/>
            </a:ln>
            <a:effectLst>
              <a:outerShdw blurRad="63500" sx="102000" rotWithShape="0" algn="ctr" sy="1020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grpSp>
      <p:grpSp>
        <p:nvGrpSpPr>
          <p:cNvPr id="91" name="Google Shape;91;p7"/>
          <p:cNvGrpSpPr/>
          <p:nvPr/>
        </p:nvGrpSpPr>
        <p:grpSpPr>
          <a:xfrm>
            <a:off x="-29" y="4112528"/>
            <a:ext cx="1026254" cy="137531"/>
            <a:chOff x="-460114" y="1637572"/>
            <a:chExt cx="769652" cy="244500"/>
          </a:xfrm>
        </p:grpSpPr>
        <p:sp>
          <p:nvSpPr>
            <p:cNvPr id="92" name="Google Shape;92;p7"/>
            <p:cNvSpPr/>
            <p:nvPr/>
          </p:nvSpPr>
          <p:spPr>
            <a:xfrm>
              <a:off x="65038" y="1637572"/>
              <a:ext cx="244500" cy="244500"/>
            </a:xfrm>
            <a:prstGeom prst="ellipse">
              <a:avLst/>
            </a:pr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93" name="Google Shape;93;p7"/>
            <p:cNvSpPr/>
            <p:nvPr/>
          </p:nvSpPr>
          <p:spPr>
            <a:xfrm>
              <a:off x="-460114" y="1678342"/>
              <a:ext cx="722100" cy="157200"/>
            </a:xfrm>
            <a:prstGeom prst="roundRect">
              <a:avLst>
                <a:gd fmla="val 50000" name="adj"/>
              </a:avLst>
            </a:prstGeom>
            <a:gradFill>
              <a:gsLst>
                <a:gs pos="0">
                  <a:srgbClr val="595959"/>
                </a:gs>
                <a:gs pos="10000">
                  <a:srgbClr val="595959"/>
                </a:gs>
                <a:gs pos="39000">
                  <a:srgbClr val="9D9D9D"/>
                </a:gs>
                <a:gs pos="55000">
                  <a:srgbClr val="F8F8F8"/>
                </a:gs>
                <a:gs pos="68000">
                  <a:srgbClr val="9D9D9D"/>
                </a:gs>
                <a:gs pos="98000">
                  <a:srgbClr val="595959"/>
                </a:gs>
                <a:gs pos="100000">
                  <a:srgbClr val="595959"/>
                </a:gs>
              </a:gsLst>
              <a:lin ang="10800025" scaled="0"/>
            </a:gradFill>
            <a:ln>
              <a:noFill/>
            </a:ln>
            <a:effectLst>
              <a:outerShdw blurRad="63500" sx="102000" rotWithShape="0" algn="ctr" sy="1020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grpSp>
      <p:grpSp>
        <p:nvGrpSpPr>
          <p:cNvPr id="94" name="Google Shape;94;p7"/>
          <p:cNvGrpSpPr/>
          <p:nvPr/>
        </p:nvGrpSpPr>
        <p:grpSpPr>
          <a:xfrm>
            <a:off x="-30" y="4502932"/>
            <a:ext cx="1026254" cy="137531"/>
            <a:chOff x="-470792" y="2343271"/>
            <a:chExt cx="769652" cy="244500"/>
          </a:xfrm>
        </p:grpSpPr>
        <p:sp>
          <p:nvSpPr>
            <p:cNvPr id="95" name="Google Shape;95;p7"/>
            <p:cNvSpPr/>
            <p:nvPr/>
          </p:nvSpPr>
          <p:spPr>
            <a:xfrm>
              <a:off x="54360" y="2343271"/>
              <a:ext cx="244500" cy="244500"/>
            </a:xfrm>
            <a:prstGeom prst="ellipse">
              <a:avLst/>
            </a:pr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96" name="Google Shape;96;p7"/>
            <p:cNvSpPr/>
            <p:nvPr/>
          </p:nvSpPr>
          <p:spPr>
            <a:xfrm>
              <a:off x="-470792" y="2384041"/>
              <a:ext cx="722100" cy="157200"/>
            </a:xfrm>
            <a:prstGeom prst="roundRect">
              <a:avLst>
                <a:gd fmla="val 50000" name="adj"/>
              </a:avLst>
            </a:prstGeom>
            <a:gradFill>
              <a:gsLst>
                <a:gs pos="0">
                  <a:srgbClr val="595959"/>
                </a:gs>
                <a:gs pos="10000">
                  <a:srgbClr val="595959"/>
                </a:gs>
                <a:gs pos="39000">
                  <a:srgbClr val="9D9D9D"/>
                </a:gs>
                <a:gs pos="55000">
                  <a:srgbClr val="F8F8F8"/>
                </a:gs>
                <a:gs pos="68000">
                  <a:srgbClr val="9D9D9D"/>
                </a:gs>
                <a:gs pos="98000">
                  <a:srgbClr val="595959"/>
                </a:gs>
                <a:gs pos="100000">
                  <a:srgbClr val="595959"/>
                </a:gs>
              </a:gsLst>
              <a:lin ang="10800025" scaled="0"/>
            </a:gradFill>
            <a:ln>
              <a:noFill/>
            </a:ln>
            <a:effectLst>
              <a:outerShdw blurRad="63500" sx="102000" rotWithShape="0" algn="ctr" sy="1020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grpSp>
      <p:pic>
        <p:nvPicPr>
          <p:cNvPr id="97" name="Google Shape;97;p7"/>
          <p:cNvPicPr preferRelativeResize="0"/>
          <p:nvPr/>
        </p:nvPicPr>
        <p:blipFill rotWithShape="1">
          <a:blip r:embed="rId2">
            <a:alphaModFix/>
          </a:blip>
          <a:srcRect b="0" l="6924" r="0" t="0"/>
          <a:stretch/>
        </p:blipFill>
        <p:spPr>
          <a:xfrm>
            <a:off x="1138026" y="13014"/>
            <a:ext cx="7857457" cy="5143526"/>
          </a:xfrm>
          <a:prstGeom prst="rect">
            <a:avLst/>
          </a:prstGeom>
          <a:noFill/>
          <a:ln>
            <a:noFill/>
          </a:ln>
        </p:spPr>
      </p:pic>
      <p:sp>
        <p:nvSpPr>
          <p:cNvPr id="98" name="Google Shape;98;p7"/>
          <p:cNvSpPr txBox="1"/>
          <p:nvPr>
            <p:ph idx="1" type="body"/>
          </p:nvPr>
        </p:nvSpPr>
        <p:spPr>
          <a:xfrm>
            <a:off x="1166244" y="585241"/>
            <a:ext cx="7523400" cy="4304400"/>
          </a:xfrm>
          <a:prstGeom prst="rect">
            <a:avLst/>
          </a:prstGeom>
          <a:noFill/>
          <a:ln>
            <a:noFill/>
          </a:ln>
        </p:spPr>
        <p:txBody>
          <a:bodyPr anchorCtr="0" anchor="t" bIns="91425" lIns="91425" spcFirstLastPara="1" rIns="91425" wrap="square" tIns="91425">
            <a:noAutofit/>
          </a:bodyPr>
          <a:lstStyle>
            <a:lvl1pPr indent="-342900" lvl="0" marL="457200" rtl="0" algn="l">
              <a:lnSpc>
                <a:spcPct val="115000"/>
              </a:lnSpc>
              <a:spcBef>
                <a:spcPts val="0"/>
              </a:spcBef>
              <a:spcAft>
                <a:spcPts val="0"/>
              </a:spcAft>
              <a:buSzPts val="1800"/>
              <a:buChar char="●"/>
              <a:defRPr/>
            </a:lvl1pPr>
            <a:lvl2pPr indent="-317500" lvl="1" marL="914400" rtl="0" algn="l">
              <a:lnSpc>
                <a:spcPct val="115000"/>
              </a:lnSpc>
              <a:spcBef>
                <a:spcPts val="1611"/>
              </a:spcBef>
              <a:spcAft>
                <a:spcPts val="0"/>
              </a:spcAft>
              <a:buSzPts val="1400"/>
              <a:buChar char="○"/>
              <a:defRPr/>
            </a:lvl2pPr>
            <a:lvl3pPr indent="-317500" lvl="2" marL="1371600" rtl="0" algn="l">
              <a:lnSpc>
                <a:spcPct val="115000"/>
              </a:lnSpc>
              <a:spcBef>
                <a:spcPts val="1611"/>
              </a:spcBef>
              <a:spcAft>
                <a:spcPts val="0"/>
              </a:spcAft>
              <a:buSzPts val="1400"/>
              <a:buChar char="■"/>
              <a:defRPr/>
            </a:lvl3pPr>
            <a:lvl4pPr indent="-317500" lvl="3" marL="1828800" rtl="0" algn="l">
              <a:lnSpc>
                <a:spcPct val="115000"/>
              </a:lnSpc>
              <a:spcBef>
                <a:spcPts val="1611"/>
              </a:spcBef>
              <a:spcAft>
                <a:spcPts val="0"/>
              </a:spcAft>
              <a:buSzPts val="1400"/>
              <a:buChar char="●"/>
              <a:defRPr/>
            </a:lvl4pPr>
            <a:lvl5pPr indent="-317500" lvl="4" marL="2286000" rtl="0" algn="l">
              <a:lnSpc>
                <a:spcPct val="115000"/>
              </a:lnSpc>
              <a:spcBef>
                <a:spcPts val="1611"/>
              </a:spcBef>
              <a:spcAft>
                <a:spcPts val="0"/>
              </a:spcAft>
              <a:buSzPts val="1400"/>
              <a:buChar char="○"/>
              <a:defRPr/>
            </a:lvl5pPr>
            <a:lvl6pPr indent="-317500" lvl="5" marL="2743200" rtl="0" algn="l">
              <a:lnSpc>
                <a:spcPct val="115000"/>
              </a:lnSpc>
              <a:spcBef>
                <a:spcPts val="1611"/>
              </a:spcBef>
              <a:spcAft>
                <a:spcPts val="0"/>
              </a:spcAft>
              <a:buSzPts val="1400"/>
              <a:buChar char="■"/>
              <a:defRPr/>
            </a:lvl6pPr>
            <a:lvl7pPr indent="-317500" lvl="6" marL="3200400" rtl="0" algn="l">
              <a:lnSpc>
                <a:spcPct val="115000"/>
              </a:lnSpc>
              <a:spcBef>
                <a:spcPts val="1611"/>
              </a:spcBef>
              <a:spcAft>
                <a:spcPts val="0"/>
              </a:spcAft>
              <a:buSzPts val="1400"/>
              <a:buChar char="●"/>
              <a:defRPr/>
            </a:lvl7pPr>
            <a:lvl8pPr indent="-317500" lvl="7" marL="3657600" rtl="0" algn="l">
              <a:lnSpc>
                <a:spcPct val="115000"/>
              </a:lnSpc>
              <a:spcBef>
                <a:spcPts val="1611"/>
              </a:spcBef>
              <a:spcAft>
                <a:spcPts val="0"/>
              </a:spcAft>
              <a:buSzPts val="1400"/>
              <a:buChar char="○"/>
              <a:defRPr/>
            </a:lvl8pPr>
            <a:lvl9pPr indent="-317500" lvl="8" marL="4114800" rtl="0" algn="l">
              <a:lnSpc>
                <a:spcPct val="115000"/>
              </a:lnSpc>
              <a:spcBef>
                <a:spcPts val="1611"/>
              </a:spcBef>
              <a:spcAft>
                <a:spcPts val="1611"/>
              </a:spcAft>
              <a:buSzPts val="1400"/>
              <a:buChar char="■"/>
              <a:defRPr/>
            </a:lvl9pPr>
          </a:lstStyle>
          <a:p/>
        </p:txBody>
      </p:sp>
      <p:sp>
        <p:nvSpPr>
          <p:cNvPr id="99" name="Google Shape;99;p7"/>
          <p:cNvSpPr txBox="1"/>
          <p:nvPr>
            <p:ph type="title"/>
          </p:nvPr>
        </p:nvSpPr>
        <p:spPr>
          <a:xfrm>
            <a:off x="1161552" y="136629"/>
            <a:ext cx="7523400" cy="436200"/>
          </a:xfrm>
          <a:prstGeom prst="rect">
            <a:avLst/>
          </a:prstGeom>
          <a:noFill/>
          <a:ln>
            <a:noFill/>
          </a:ln>
        </p:spPr>
        <p:txBody>
          <a:bodyPr anchorCtr="0" anchor="b" bIns="91425" lIns="91425" spcFirstLastPara="1" rIns="91425" wrap="square" tIns="91425">
            <a:noAutofit/>
          </a:bodyPr>
          <a:lstStyle>
            <a:lvl1pPr lvl="0" marR="0" rtl="0" algn="l">
              <a:lnSpc>
                <a:spcPct val="100000"/>
              </a:lnSpc>
              <a:spcBef>
                <a:spcPts val="0"/>
              </a:spcBef>
              <a:spcAft>
                <a:spcPts val="0"/>
              </a:spcAft>
              <a:buSzPts val="3000"/>
              <a:buNone/>
              <a:defRPr sz="3000"/>
            </a:lvl1pPr>
            <a:lvl2pPr lvl="1" rtl="0" algn="l">
              <a:lnSpc>
                <a:spcPct val="100000"/>
              </a:lnSpc>
              <a:spcBef>
                <a:spcPts val="0"/>
              </a:spcBef>
              <a:spcAft>
                <a:spcPts val="0"/>
              </a:spcAft>
              <a:buSzPts val="5000"/>
              <a:buNone/>
              <a:defRPr sz="5000"/>
            </a:lvl2pPr>
            <a:lvl3pPr lvl="2" rtl="0" algn="l">
              <a:lnSpc>
                <a:spcPct val="100000"/>
              </a:lnSpc>
              <a:spcBef>
                <a:spcPts val="0"/>
              </a:spcBef>
              <a:spcAft>
                <a:spcPts val="0"/>
              </a:spcAft>
              <a:buSzPts val="5000"/>
              <a:buNone/>
              <a:defRPr sz="5000"/>
            </a:lvl3pPr>
            <a:lvl4pPr lvl="3" rtl="0" algn="l">
              <a:lnSpc>
                <a:spcPct val="100000"/>
              </a:lnSpc>
              <a:spcBef>
                <a:spcPts val="0"/>
              </a:spcBef>
              <a:spcAft>
                <a:spcPts val="0"/>
              </a:spcAft>
              <a:buSzPts val="5000"/>
              <a:buNone/>
              <a:defRPr sz="5000"/>
            </a:lvl4pPr>
            <a:lvl5pPr lvl="4" rtl="0" algn="l">
              <a:lnSpc>
                <a:spcPct val="100000"/>
              </a:lnSpc>
              <a:spcBef>
                <a:spcPts val="0"/>
              </a:spcBef>
              <a:spcAft>
                <a:spcPts val="0"/>
              </a:spcAft>
              <a:buSzPts val="5000"/>
              <a:buNone/>
              <a:defRPr sz="5000"/>
            </a:lvl5pPr>
            <a:lvl6pPr lvl="5" rtl="0" algn="l">
              <a:lnSpc>
                <a:spcPct val="100000"/>
              </a:lnSpc>
              <a:spcBef>
                <a:spcPts val="0"/>
              </a:spcBef>
              <a:spcAft>
                <a:spcPts val="0"/>
              </a:spcAft>
              <a:buSzPts val="5000"/>
              <a:buNone/>
              <a:defRPr sz="5000"/>
            </a:lvl6pPr>
            <a:lvl7pPr lvl="6" rtl="0" algn="l">
              <a:lnSpc>
                <a:spcPct val="100000"/>
              </a:lnSpc>
              <a:spcBef>
                <a:spcPts val="0"/>
              </a:spcBef>
              <a:spcAft>
                <a:spcPts val="0"/>
              </a:spcAft>
              <a:buSzPts val="5000"/>
              <a:buNone/>
              <a:defRPr sz="5000"/>
            </a:lvl7pPr>
            <a:lvl8pPr lvl="7" rtl="0" algn="l">
              <a:lnSpc>
                <a:spcPct val="100000"/>
              </a:lnSpc>
              <a:spcBef>
                <a:spcPts val="0"/>
              </a:spcBef>
              <a:spcAft>
                <a:spcPts val="0"/>
              </a:spcAft>
              <a:buSzPts val="5000"/>
              <a:buNone/>
              <a:defRPr sz="5000"/>
            </a:lvl8pPr>
            <a:lvl9pPr lvl="8" rtl="0" algn="l">
              <a:lnSpc>
                <a:spcPct val="100000"/>
              </a:lnSpc>
              <a:spcBef>
                <a:spcPts val="0"/>
              </a:spcBef>
              <a:spcAft>
                <a:spcPts val="0"/>
              </a:spcAft>
              <a:buSzPts val="5000"/>
              <a:buNone/>
              <a:defRPr sz="5000"/>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aph Paper">
  <p:cSld name="CUSTOM_2_1">
    <p:spTree>
      <p:nvGrpSpPr>
        <p:cNvPr id="100" name="Shape 100"/>
        <p:cNvGrpSpPr/>
        <p:nvPr/>
      </p:nvGrpSpPr>
      <p:grpSpPr>
        <a:xfrm>
          <a:off x="0" y="0"/>
          <a:ext cx="0" cy="0"/>
          <a:chOff x="0" y="0"/>
          <a:chExt cx="0" cy="0"/>
        </a:xfrm>
      </p:grpSpPr>
      <p:pic>
        <p:nvPicPr>
          <p:cNvPr id="101" name="Google Shape;101;p8"/>
          <p:cNvPicPr preferRelativeResize="0"/>
          <p:nvPr/>
        </p:nvPicPr>
        <p:blipFill rotWithShape="1">
          <a:blip r:embed="rId2">
            <a:alphaModFix/>
          </a:blip>
          <a:srcRect b="0" l="-1" r="14435" t="0"/>
          <a:stretch/>
        </p:blipFill>
        <p:spPr>
          <a:xfrm>
            <a:off x="1153749" y="18133"/>
            <a:ext cx="7403143" cy="5143507"/>
          </a:xfrm>
          <a:prstGeom prst="rect">
            <a:avLst/>
          </a:prstGeom>
          <a:noFill/>
          <a:ln>
            <a:noFill/>
          </a:ln>
        </p:spPr>
      </p:pic>
      <p:sp>
        <p:nvSpPr>
          <p:cNvPr id="102" name="Google Shape;102;p8"/>
          <p:cNvSpPr txBox="1"/>
          <p:nvPr>
            <p:ph idx="1" type="body"/>
          </p:nvPr>
        </p:nvSpPr>
        <p:spPr>
          <a:xfrm>
            <a:off x="1165886" y="585237"/>
            <a:ext cx="6921600" cy="4304400"/>
          </a:xfrm>
          <a:prstGeom prst="rect">
            <a:avLst/>
          </a:prstGeom>
          <a:noFill/>
          <a:ln>
            <a:noFill/>
          </a:ln>
        </p:spPr>
        <p:txBody>
          <a:bodyPr anchorCtr="0" anchor="t" bIns="91425" lIns="91425" spcFirstLastPara="1" rIns="91425" wrap="square" tIns="91425">
            <a:no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11"/>
              </a:spcBef>
              <a:spcAft>
                <a:spcPts val="0"/>
              </a:spcAft>
              <a:buSzPts val="1400"/>
              <a:buChar char="○"/>
              <a:defRPr/>
            </a:lvl2pPr>
            <a:lvl3pPr indent="-317500" lvl="2" marL="1371600" algn="l">
              <a:lnSpc>
                <a:spcPct val="115000"/>
              </a:lnSpc>
              <a:spcBef>
                <a:spcPts val="1611"/>
              </a:spcBef>
              <a:spcAft>
                <a:spcPts val="0"/>
              </a:spcAft>
              <a:buSzPts val="1400"/>
              <a:buChar char="■"/>
              <a:defRPr/>
            </a:lvl3pPr>
            <a:lvl4pPr indent="-317500" lvl="3" marL="1828800" algn="l">
              <a:lnSpc>
                <a:spcPct val="115000"/>
              </a:lnSpc>
              <a:spcBef>
                <a:spcPts val="1611"/>
              </a:spcBef>
              <a:spcAft>
                <a:spcPts val="0"/>
              </a:spcAft>
              <a:buSzPts val="1400"/>
              <a:buChar char="●"/>
              <a:defRPr/>
            </a:lvl4pPr>
            <a:lvl5pPr indent="-317500" lvl="4" marL="2286000" algn="l">
              <a:lnSpc>
                <a:spcPct val="115000"/>
              </a:lnSpc>
              <a:spcBef>
                <a:spcPts val="1611"/>
              </a:spcBef>
              <a:spcAft>
                <a:spcPts val="0"/>
              </a:spcAft>
              <a:buSzPts val="1400"/>
              <a:buChar char="○"/>
              <a:defRPr/>
            </a:lvl5pPr>
            <a:lvl6pPr indent="-317500" lvl="5" marL="2743200" algn="l">
              <a:lnSpc>
                <a:spcPct val="115000"/>
              </a:lnSpc>
              <a:spcBef>
                <a:spcPts val="1611"/>
              </a:spcBef>
              <a:spcAft>
                <a:spcPts val="0"/>
              </a:spcAft>
              <a:buSzPts val="1400"/>
              <a:buChar char="■"/>
              <a:defRPr/>
            </a:lvl6pPr>
            <a:lvl7pPr indent="-317500" lvl="6" marL="3200400" algn="l">
              <a:lnSpc>
                <a:spcPct val="115000"/>
              </a:lnSpc>
              <a:spcBef>
                <a:spcPts val="1611"/>
              </a:spcBef>
              <a:spcAft>
                <a:spcPts val="0"/>
              </a:spcAft>
              <a:buSzPts val="1400"/>
              <a:buChar char="●"/>
              <a:defRPr/>
            </a:lvl7pPr>
            <a:lvl8pPr indent="-317500" lvl="7" marL="3657600" algn="l">
              <a:lnSpc>
                <a:spcPct val="115000"/>
              </a:lnSpc>
              <a:spcBef>
                <a:spcPts val="1611"/>
              </a:spcBef>
              <a:spcAft>
                <a:spcPts val="0"/>
              </a:spcAft>
              <a:buSzPts val="1400"/>
              <a:buChar char="○"/>
              <a:defRPr/>
            </a:lvl8pPr>
            <a:lvl9pPr indent="-317500" lvl="8" marL="4114800" algn="l">
              <a:lnSpc>
                <a:spcPct val="115000"/>
              </a:lnSpc>
              <a:spcBef>
                <a:spcPts val="1611"/>
              </a:spcBef>
              <a:spcAft>
                <a:spcPts val="1611"/>
              </a:spcAft>
              <a:buSzPts val="1400"/>
              <a:buChar char="■"/>
              <a:defRPr/>
            </a:lvl9pPr>
          </a:lstStyle>
          <a:p/>
        </p:txBody>
      </p:sp>
      <p:sp>
        <p:nvSpPr>
          <p:cNvPr id="103" name="Google Shape;103;p8"/>
          <p:cNvSpPr txBox="1"/>
          <p:nvPr>
            <p:ph type="title"/>
          </p:nvPr>
        </p:nvSpPr>
        <p:spPr>
          <a:xfrm>
            <a:off x="1161565" y="136624"/>
            <a:ext cx="6921300" cy="436200"/>
          </a:xfrm>
          <a:prstGeom prst="rect">
            <a:avLst/>
          </a:prstGeom>
          <a:noFill/>
          <a:ln>
            <a:noFill/>
          </a:ln>
        </p:spPr>
        <p:txBody>
          <a:bodyPr anchorCtr="0" anchor="b" bIns="91425" lIns="91425" spcFirstLastPara="1" rIns="91425" wrap="square" tIns="91425">
            <a:noAutofit/>
          </a:bodyPr>
          <a:lstStyle>
            <a:lvl1pPr lvl="0" marR="0" algn="l">
              <a:lnSpc>
                <a:spcPct val="100000"/>
              </a:lnSpc>
              <a:spcBef>
                <a:spcPts val="0"/>
              </a:spcBef>
              <a:spcAft>
                <a:spcPts val="0"/>
              </a:spcAft>
              <a:buSzPts val="3000"/>
              <a:buNone/>
              <a:defRPr sz="3000"/>
            </a:lvl1pPr>
            <a:lvl2pPr lvl="1" algn="l">
              <a:lnSpc>
                <a:spcPct val="100000"/>
              </a:lnSpc>
              <a:spcBef>
                <a:spcPts val="0"/>
              </a:spcBef>
              <a:spcAft>
                <a:spcPts val="0"/>
              </a:spcAft>
              <a:buSzPts val="3000"/>
              <a:buNone/>
              <a:defRPr sz="3000"/>
            </a:lvl2pPr>
            <a:lvl3pPr lvl="2" algn="l">
              <a:lnSpc>
                <a:spcPct val="100000"/>
              </a:lnSpc>
              <a:spcBef>
                <a:spcPts val="0"/>
              </a:spcBef>
              <a:spcAft>
                <a:spcPts val="0"/>
              </a:spcAft>
              <a:buSzPts val="3000"/>
              <a:buNone/>
              <a:defRPr sz="3000"/>
            </a:lvl3pPr>
            <a:lvl4pPr lvl="3" algn="l">
              <a:lnSpc>
                <a:spcPct val="100000"/>
              </a:lnSpc>
              <a:spcBef>
                <a:spcPts val="0"/>
              </a:spcBef>
              <a:spcAft>
                <a:spcPts val="0"/>
              </a:spcAft>
              <a:buSzPts val="3000"/>
              <a:buNone/>
              <a:defRPr sz="3000"/>
            </a:lvl4pPr>
            <a:lvl5pPr lvl="4" algn="l">
              <a:lnSpc>
                <a:spcPct val="100000"/>
              </a:lnSpc>
              <a:spcBef>
                <a:spcPts val="0"/>
              </a:spcBef>
              <a:spcAft>
                <a:spcPts val="0"/>
              </a:spcAft>
              <a:buSzPts val="3000"/>
              <a:buNone/>
              <a:defRPr sz="3000"/>
            </a:lvl5pPr>
            <a:lvl6pPr lvl="5" algn="l">
              <a:lnSpc>
                <a:spcPct val="100000"/>
              </a:lnSpc>
              <a:spcBef>
                <a:spcPts val="0"/>
              </a:spcBef>
              <a:spcAft>
                <a:spcPts val="0"/>
              </a:spcAft>
              <a:buSzPts val="3000"/>
              <a:buNone/>
              <a:defRPr sz="3000"/>
            </a:lvl6pPr>
            <a:lvl7pPr lvl="6" algn="l">
              <a:lnSpc>
                <a:spcPct val="100000"/>
              </a:lnSpc>
              <a:spcBef>
                <a:spcPts val="0"/>
              </a:spcBef>
              <a:spcAft>
                <a:spcPts val="0"/>
              </a:spcAft>
              <a:buSzPts val="3000"/>
              <a:buNone/>
              <a:defRPr sz="3000"/>
            </a:lvl7pPr>
            <a:lvl8pPr lvl="7" algn="l">
              <a:lnSpc>
                <a:spcPct val="100000"/>
              </a:lnSpc>
              <a:spcBef>
                <a:spcPts val="0"/>
              </a:spcBef>
              <a:spcAft>
                <a:spcPts val="0"/>
              </a:spcAft>
              <a:buSzPts val="3000"/>
              <a:buNone/>
              <a:defRPr sz="3000"/>
            </a:lvl8pPr>
            <a:lvl9pPr lvl="8" algn="l">
              <a:lnSpc>
                <a:spcPct val="100000"/>
              </a:lnSpc>
              <a:spcBef>
                <a:spcPts val="0"/>
              </a:spcBef>
              <a:spcAft>
                <a:spcPts val="0"/>
              </a:spcAft>
              <a:buSzPts val="3000"/>
              <a:buNone/>
              <a:defRPr sz="3000"/>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aph Paper no tabs">
  <p:cSld name="CUSTOM_2_1_2">
    <p:spTree>
      <p:nvGrpSpPr>
        <p:cNvPr id="104" name="Shape 104"/>
        <p:cNvGrpSpPr/>
        <p:nvPr/>
      </p:nvGrpSpPr>
      <p:grpSpPr>
        <a:xfrm>
          <a:off x="0" y="0"/>
          <a:ext cx="0" cy="0"/>
          <a:chOff x="0" y="0"/>
          <a:chExt cx="0" cy="0"/>
        </a:xfrm>
      </p:grpSpPr>
      <p:sp>
        <p:nvSpPr>
          <p:cNvPr id="105" name="Google Shape;105;p9"/>
          <p:cNvSpPr/>
          <p:nvPr/>
        </p:nvSpPr>
        <p:spPr>
          <a:xfrm rot="-5400000">
            <a:off x="-1841502" y="2253950"/>
            <a:ext cx="4915200" cy="621300"/>
          </a:xfrm>
          <a:prstGeom prst="roundRect">
            <a:avLst>
              <a:gd fmla="val 50000" name="adj"/>
            </a:avLst>
          </a:prstGeom>
          <a:gradFill>
            <a:gsLst>
              <a:gs pos="0">
                <a:srgbClr val="595959"/>
              </a:gs>
              <a:gs pos="13000">
                <a:srgbClr val="9D9D9D"/>
              </a:gs>
              <a:gs pos="24000">
                <a:srgbClr val="F8F8F8"/>
              </a:gs>
              <a:gs pos="35000">
                <a:srgbClr val="9D9D9D"/>
              </a:gs>
              <a:gs pos="39000">
                <a:srgbClr val="595959"/>
              </a:gs>
              <a:gs pos="100000">
                <a:srgbClr val="595959"/>
              </a:gs>
            </a:gsLst>
            <a:lin ang="5400012" scaled="0"/>
          </a:gradFill>
          <a:ln>
            <a:noFill/>
          </a:ln>
          <a:effectLst>
            <a:outerShdw blurRad="50800" rotWithShape="0" algn="r" dir="108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106" name="Google Shape;106;p9"/>
          <p:cNvSpPr/>
          <p:nvPr/>
        </p:nvSpPr>
        <p:spPr>
          <a:xfrm>
            <a:off x="611367" y="0"/>
            <a:ext cx="8532600" cy="5179500"/>
          </a:xfrm>
          <a:prstGeom prst="rect">
            <a:avLst/>
          </a:prstGeom>
          <a:solidFill>
            <a:schemeClr val="lt1"/>
          </a:solidFill>
          <a:ln>
            <a:noFill/>
          </a:ln>
          <a:effectLst>
            <a:outerShdw blurRad="50800" rotWithShape="0" algn="l"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grpSp>
        <p:nvGrpSpPr>
          <p:cNvPr id="107" name="Google Shape;107;p9"/>
          <p:cNvGrpSpPr/>
          <p:nvPr/>
        </p:nvGrpSpPr>
        <p:grpSpPr>
          <a:xfrm>
            <a:off x="-29" y="550295"/>
            <a:ext cx="1026254" cy="137531"/>
            <a:chOff x="-461085" y="955170"/>
            <a:chExt cx="769652" cy="244500"/>
          </a:xfrm>
        </p:grpSpPr>
        <p:sp>
          <p:nvSpPr>
            <p:cNvPr id="108" name="Google Shape;108;p9"/>
            <p:cNvSpPr/>
            <p:nvPr/>
          </p:nvSpPr>
          <p:spPr>
            <a:xfrm>
              <a:off x="64067" y="955170"/>
              <a:ext cx="244500" cy="244500"/>
            </a:xfrm>
            <a:prstGeom prst="ellipse">
              <a:avLst/>
            </a:pr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109" name="Google Shape;109;p9"/>
            <p:cNvSpPr/>
            <p:nvPr/>
          </p:nvSpPr>
          <p:spPr>
            <a:xfrm>
              <a:off x="-461085" y="995940"/>
              <a:ext cx="722100" cy="157200"/>
            </a:xfrm>
            <a:prstGeom prst="roundRect">
              <a:avLst>
                <a:gd fmla="val 50000" name="adj"/>
              </a:avLst>
            </a:prstGeom>
            <a:gradFill>
              <a:gsLst>
                <a:gs pos="0">
                  <a:srgbClr val="595959"/>
                </a:gs>
                <a:gs pos="10000">
                  <a:srgbClr val="595959"/>
                </a:gs>
                <a:gs pos="43000">
                  <a:srgbClr val="9D9D9D"/>
                </a:gs>
                <a:gs pos="55000">
                  <a:srgbClr val="F8F8F8"/>
                </a:gs>
                <a:gs pos="68000">
                  <a:srgbClr val="9D9D9D"/>
                </a:gs>
                <a:gs pos="98000">
                  <a:srgbClr val="595959"/>
                </a:gs>
                <a:gs pos="100000">
                  <a:srgbClr val="595959"/>
                </a:gs>
              </a:gsLst>
              <a:lin ang="10800025" scaled="0"/>
            </a:gradFill>
            <a:ln>
              <a:noFill/>
            </a:ln>
            <a:effectLst>
              <a:outerShdw blurRad="63500" sx="102000" rotWithShape="0" algn="ctr" sy="1020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grpSp>
      <p:grpSp>
        <p:nvGrpSpPr>
          <p:cNvPr id="110" name="Google Shape;110;p9"/>
          <p:cNvGrpSpPr/>
          <p:nvPr/>
        </p:nvGrpSpPr>
        <p:grpSpPr>
          <a:xfrm>
            <a:off x="-29" y="940699"/>
            <a:ext cx="1026254" cy="137531"/>
            <a:chOff x="-460114" y="1637572"/>
            <a:chExt cx="769652" cy="244500"/>
          </a:xfrm>
        </p:grpSpPr>
        <p:sp>
          <p:nvSpPr>
            <p:cNvPr id="111" name="Google Shape;111;p9"/>
            <p:cNvSpPr/>
            <p:nvPr/>
          </p:nvSpPr>
          <p:spPr>
            <a:xfrm>
              <a:off x="65038" y="1637572"/>
              <a:ext cx="244500" cy="244500"/>
            </a:xfrm>
            <a:prstGeom prst="ellipse">
              <a:avLst/>
            </a:pr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112" name="Google Shape;112;p9"/>
            <p:cNvSpPr/>
            <p:nvPr/>
          </p:nvSpPr>
          <p:spPr>
            <a:xfrm>
              <a:off x="-460114" y="1678342"/>
              <a:ext cx="722100" cy="157200"/>
            </a:xfrm>
            <a:prstGeom prst="roundRect">
              <a:avLst>
                <a:gd fmla="val 50000" name="adj"/>
              </a:avLst>
            </a:prstGeom>
            <a:gradFill>
              <a:gsLst>
                <a:gs pos="0">
                  <a:srgbClr val="595959"/>
                </a:gs>
                <a:gs pos="10000">
                  <a:srgbClr val="595959"/>
                </a:gs>
                <a:gs pos="39000">
                  <a:srgbClr val="9D9D9D"/>
                </a:gs>
                <a:gs pos="55000">
                  <a:srgbClr val="F8F8F8"/>
                </a:gs>
                <a:gs pos="68000">
                  <a:srgbClr val="9D9D9D"/>
                </a:gs>
                <a:gs pos="98000">
                  <a:srgbClr val="595959"/>
                </a:gs>
                <a:gs pos="100000">
                  <a:srgbClr val="595959"/>
                </a:gs>
              </a:gsLst>
              <a:lin ang="10800025" scaled="0"/>
            </a:gradFill>
            <a:ln>
              <a:noFill/>
            </a:ln>
            <a:effectLst>
              <a:outerShdw blurRad="63500" sx="102000" rotWithShape="0" algn="ctr" sy="1020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grpSp>
      <p:grpSp>
        <p:nvGrpSpPr>
          <p:cNvPr id="113" name="Google Shape;113;p9"/>
          <p:cNvGrpSpPr/>
          <p:nvPr/>
        </p:nvGrpSpPr>
        <p:grpSpPr>
          <a:xfrm>
            <a:off x="-30" y="1331103"/>
            <a:ext cx="1026254" cy="137531"/>
            <a:chOff x="-470792" y="2343271"/>
            <a:chExt cx="769652" cy="244500"/>
          </a:xfrm>
        </p:grpSpPr>
        <p:sp>
          <p:nvSpPr>
            <p:cNvPr id="114" name="Google Shape;114;p9"/>
            <p:cNvSpPr/>
            <p:nvPr/>
          </p:nvSpPr>
          <p:spPr>
            <a:xfrm>
              <a:off x="54360" y="2343271"/>
              <a:ext cx="244500" cy="244500"/>
            </a:xfrm>
            <a:prstGeom prst="ellipse">
              <a:avLst/>
            </a:pr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115" name="Google Shape;115;p9"/>
            <p:cNvSpPr/>
            <p:nvPr/>
          </p:nvSpPr>
          <p:spPr>
            <a:xfrm>
              <a:off x="-470792" y="2384041"/>
              <a:ext cx="722100" cy="157200"/>
            </a:xfrm>
            <a:prstGeom prst="roundRect">
              <a:avLst>
                <a:gd fmla="val 50000" name="adj"/>
              </a:avLst>
            </a:prstGeom>
            <a:gradFill>
              <a:gsLst>
                <a:gs pos="0">
                  <a:srgbClr val="595959"/>
                </a:gs>
                <a:gs pos="10000">
                  <a:srgbClr val="595959"/>
                </a:gs>
                <a:gs pos="39000">
                  <a:srgbClr val="9D9D9D"/>
                </a:gs>
                <a:gs pos="55000">
                  <a:srgbClr val="F8F8F8"/>
                </a:gs>
                <a:gs pos="68000">
                  <a:srgbClr val="9D9D9D"/>
                </a:gs>
                <a:gs pos="98000">
                  <a:srgbClr val="595959"/>
                </a:gs>
                <a:gs pos="100000">
                  <a:srgbClr val="595959"/>
                </a:gs>
              </a:gsLst>
              <a:lin ang="10800025" scaled="0"/>
            </a:gradFill>
            <a:ln>
              <a:noFill/>
            </a:ln>
            <a:effectLst>
              <a:outerShdw blurRad="63500" sx="102000" rotWithShape="0" algn="ctr" sy="1020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grpSp>
      <p:grpSp>
        <p:nvGrpSpPr>
          <p:cNvPr id="116" name="Google Shape;116;p9"/>
          <p:cNvGrpSpPr/>
          <p:nvPr/>
        </p:nvGrpSpPr>
        <p:grpSpPr>
          <a:xfrm>
            <a:off x="-29" y="3722125"/>
            <a:ext cx="1026254" cy="137531"/>
            <a:chOff x="-461085" y="955170"/>
            <a:chExt cx="769652" cy="244500"/>
          </a:xfrm>
        </p:grpSpPr>
        <p:sp>
          <p:nvSpPr>
            <p:cNvPr id="117" name="Google Shape;117;p9"/>
            <p:cNvSpPr/>
            <p:nvPr/>
          </p:nvSpPr>
          <p:spPr>
            <a:xfrm>
              <a:off x="64067" y="955170"/>
              <a:ext cx="244500" cy="244500"/>
            </a:xfrm>
            <a:prstGeom prst="ellipse">
              <a:avLst/>
            </a:pr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118" name="Google Shape;118;p9"/>
            <p:cNvSpPr/>
            <p:nvPr/>
          </p:nvSpPr>
          <p:spPr>
            <a:xfrm>
              <a:off x="-461085" y="995940"/>
              <a:ext cx="722100" cy="157200"/>
            </a:xfrm>
            <a:prstGeom prst="roundRect">
              <a:avLst>
                <a:gd fmla="val 50000" name="adj"/>
              </a:avLst>
            </a:prstGeom>
            <a:gradFill>
              <a:gsLst>
                <a:gs pos="0">
                  <a:srgbClr val="595959"/>
                </a:gs>
                <a:gs pos="10000">
                  <a:srgbClr val="595959"/>
                </a:gs>
                <a:gs pos="39000">
                  <a:srgbClr val="9D9D9D"/>
                </a:gs>
                <a:gs pos="55000">
                  <a:srgbClr val="F8F8F8"/>
                </a:gs>
                <a:gs pos="68000">
                  <a:srgbClr val="9D9D9D"/>
                </a:gs>
                <a:gs pos="98000">
                  <a:srgbClr val="595959"/>
                </a:gs>
                <a:gs pos="100000">
                  <a:srgbClr val="595959"/>
                </a:gs>
              </a:gsLst>
              <a:lin ang="10800025" scaled="0"/>
            </a:gradFill>
            <a:ln>
              <a:noFill/>
            </a:ln>
            <a:effectLst>
              <a:outerShdw blurRad="63500" sx="102000" rotWithShape="0" algn="ctr" sy="1020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grpSp>
      <p:grpSp>
        <p:nvGrpSpPr>
          <p:cNvPr id="119" name="Google Shape;119;p9"/>
          <p:cNvGrpSpPr/>
          <p:nvPr/>
        </p:nvGrpSpPr>
        <p:grpSpPr>
          <a:xfrm>
            <a:off x="-29" y="4112528"/>
            <a:ext cx="1026254" cy="137531"/>
            <a:chOff x="-460114" y="1637572"/>
            <a:chExt cx="769652" cy="244500"/>
          </a:xfrm>
        </p:grpSpPr>
        <p:sp>
          <p:nvSpPr>
            <p:cNvPr id="120" name="Google Shape;120;p9"/>
            <p:cNvSpPr/>
            <p:nvPr/>
          </p:nvSpPr>
          <p:spPr>
            <a:xfrm>
              <a:off x="65038" y="1637572"/>
              <a:ext cx="244500" cy="244500"/>
            </a:xfrm>
            <a:prstGeom prst="ellipse">
              <a:avLst/>
            </a:pr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121" name="Google Shape;121;p9"/>
            <p:cNvSpPr/>
            <p:nvPr/>
          </p:nvSpPr>
          <p:spPr>
            <a:xfrm>
              <a:off x="-460114" y="1678342"/>
              <a:ext cx="722100" cy="157200"/>
            </a:xfrm>
            <a:prstGeom prst="roundRect">
              <a:avLst>
                <a:gd fmla="val 50000" name="adj"/>
              </a:avLst>
            </a:prstGeom>
            <a:gradFill>
              <a:gsLst>
                <a:gs pos="0">
                  <a:srgbClr val="595959"/>
                </a:gs>
                <a:gs pos="10000">
                  <a:srgbClr val="595959"/>
                </a:gs>
                <a:gs pos="39000">
                  <a:srgbClr val="9D9D9D"/>
                </a:gs>
                <a:gs pos="55000">
                  <a:srgbClr val="F8F8F8"/>
                </a:gs>
                <a:gs pos="68000">
                  <a:srgbClr val="9D9D9D"/>
                </a:gs>
                <a:gs pos="98000">
                  <a:srgbClr val="595959"/>
                </a:gs>
                <a:gs pos="100000">
                  <a:srgbClr val="595959"/>
                </a:gs>
              </a:gsLst>
              <a:lin ang="10800025" scaled="0"/>
            </a:gradFill>
            <a:ln>
              <a:noFill/>
            </a:ln>
            <a:effectLst>
              <a:outerShdw blurRad="63500" sx="102000" rotWithShape="0" algn="ctr" sy="1020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grpSp>
      <p:grpSp>
        <p:nvGrpSpPr>
          <p:cNvPr id="122" name="Google Shape;122;p9"/>
          <p:cNvGrpSpPr/>
          <p:nvPr/>
        </p:nvGrpSpPr>
        <p:grpSpPr>
          <a:xfrm>
            <a:off x="-30" y="4502932"/>
            <a:ext cx="1026254" cy="137531"/>
            <a:chOff x="-470792" y="2343271"/>
            <a:chExt cx="769652" cy="244500"/>
          </a:xfrm>
        </p:grpSpPr>
        <p:sp>
          <p:nvSpPr>
            <p:cNvPr id="123" name="Google Shape;123;p9"/>
            <p:cNvSpPr/>
            <p:nvPr/>
          </p:nvSpPr>
          <p:spPr>
            <a:xfrm>
              <a:off x="54360" y="2343271"/>
              <a:ext cx="244500" cy="244500"/>
            </a:xfrm>
            <a:prstGeom prst="ellipse">
              <a:avLst/>
            </a:pr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124" name="Google Shape;124;p9"/>
            <p:cNvSpPr/>
            <p:nvPr/>
          </p:nvSpPr>
          <p:spPr>
            <a:xfrm>
              <a:off x="-470792" y="2384041"/>
              <a:ext cx="722100" cy="157200"/>
            </a:xfrm>
            <a:prstGeom prst="roundRect">
              <a:avLst>
                <a:gd fmla="val 50000" name="adj"/>
              </a:avLst>
            </a:prstGeom>
            <a:gradFill>
              <a:gsLst>
                <a:gs pos="0">
                  <a:srgbClr val="595959"/>
                </a:gs>
                <a:gs pos="10000">
                  <a:srgbClr val="595959"/>
                </a:gs>
                <a:gs pos="39000">
                  <a:srgbClr val="9D9D9D"/>
                </a:gs>
                <a:gs pos="55000">
                  <a:srgbClr val="F8F8F8"/>
                </a:gs>
                <a:gs pos="68000">
                  <a:srgbClr val="9D9D9D"/>
                </a:gs>
                <a:gs pos="98000">
                  <a:srgbClr val="595959"/>
                </a:gs>
                <a:gs pos="100000">
                  <a:srgbClr val="595959"/>
                </a:gs>
              </a:gsLst>
              <a:lin ang="10800025" scaled="0"/>
            </a:gradFill>
            <a:ln>
              <a:noFill/>
            </a:ln>
            <a:effectLst>
              <a:outerShdw blurRad="63500" sx="102000" rotWithShape="0" algn="ctr" sy="1020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grpSp>
      <p:pic>
        <p:nvPicPr>
          <p:cNvPr id="125" name="Google Shape;125;p9"/>
          <p:cNvPicPr preferRelativeResize="0"/>
          <p:nvPr/>
        </p:nvPicPr>
        <p:blipFill rotWithShape="1">
          <a:blip r:embed="rId2">
            <a:alphaModFix/>
          </a:blip>
          <a:srcRect b="0" l="0" r="8975" t="0"/>
          <a:stretch/>
        </p:blipFill>
        <p:spPr>
          <a:xfrm>
            <a:off x="1153741" y="18138"/>
            <a:ext cx="7875706" cy="5143500"/>
          </a:xfrm>
          <a:prstGeom prst="rect">
            <a:avLst/>
          </a:prstGeom>
          <a:noFill/>
          <a:ln>
            <a:noFill/>
          </a:ln>
        </p:spPr>
      </p:pic>
      <p:sp>
        <p:nvSpPr>
          <p:cNvPr id="126" name="Google Shape;126;p9"/>
          <p:cNvSpPr txBox="1"/>
          <p:nvPr>
            <p:ph idx="1" type="body"/>
          </p:nvPr>
        </p:nvSpPr>
        <p:spPr>
          <a:xfrm>
            <a:off x="1166244" y="585241"/>
            <a:ext cx="7523400" cy="4304400"/>
          </a:xfrm>
          <a:prstGeom prst="rect">
            <a:avLst/>
          </a:prstGeom>
          <a:noFill/>
          <a:ln>
            <a:noFill/>
          </a:ln>
        </p:spPr>
        <p:txBody>
          <a:bodyPr anchorCtr="0" anchor="t" bIns="91425" lIns="91425" spcFirstLastPara="1" rIns="91425" wrap="square" tIns="91425">
            <a:noAutofit/>
          </a:bodyPr>
          <a:lstStyle>
            <a:lvl1pPr indent="-342900" lvl="0" marL="457200" rtl="0" algn="l">
              <a:lnSpc>
                <a:spcPct val="115000"/>
              </a:lnSpc>
              <a:spcBef>
                <a:spcPts val="0"/>
              </a:spcBef>
              <a:spcAft>
                <a:spcPts val="0"/>
              </a:spcAft>
              <a:buSzPts val="1800"/>
              <a:buChar char="●"/>
              <a:defRPr/>
            </a:lvl1pPr>
            <a:lvl2pPr indent="-317500" lvl="1" marL="914400" rtl="0" algn="l">
              <a:lnSpc>
                <a:spcPct val="115000"/>
              </a:lnSpc>
              <a:spcBef>
                <a:spcPts val="1611"/>
              </a:spcBef>
              <a:spcAft>
                <a:spcPts val="0"/>
              </a:spcAft>
              <a:buSzPts val="1400"/>
              <a:buChar char="○"/>
              <a:defRPr/>
            </a:lvl2pPr>
            <a:lvl3pPr indent="-317500" lvl="2" marL="1371600" rtl="0" algn="l">
              <a:lnSpc>
                <a:spcPct val="115000"/>
              </a:lnSpc>
              <a:spcBef>
                <a:spcPts val="1611"/>
              </a:spcBef>
              <a:spcAft>
                <a:spcPts val="0"/>
              </a:spcAft>
              <a:buSzPts val="1400"/>
              <a:buChar char="■"/>
              <a:defRPr/>
            </a:lvl3pPr>
            <a:lvl4pPr indent="-317500" lvl="3" marL="1828800" rtl="0" algn="l">
              <a:lnSpc>
                <a:spcPct val="115000"/>
              </a:lnSpc>
              <a:spcBef>
                <a:spcPts val="1611"/>
              </a:spcBef>
              <a:spcAft>
                <a:spcPts val="0"/>
              </a:spcAft>
              <a:buSzPts val="1400"/>
              <a:buChar char="●"/>
              <a:defRPr/>
            </a:lvl4pPr>
            <a:lvl5pPr indent="-317500" lvl="4" marL="2286000" rtl="0" algn="l">
              <a:lnSpc>
                <a:spcPct val="115000"/>
              </a:lnSpc>
              <a:spcBef>
                <a:spcPts val="1611"/>
              </a:spcBef>
              <a:spcAft>
                <a:spcPts val="0"/>
              </a:spcAft>
              <a:buSzPts val="1400"/>
              <a:buChar char="○"/>
              <a:defRPr/>
            </a:lvl5pPr>
            <a:lvl6pPr indent="-317500" lvl="5" marL="2743200" rtl="0" algn="l">
              <a:lnSpc>
                <a:spcPct val="115000"/>
              </a:lnSpc>
              <a:spcBef>
                <a:spcPts val="1611"/>
              </a:spcBef>
              <a:spcAft>
                <a:spcPts val="0"/>
              </a:spcAft>
              <a:buSzPts val="1400"/>
              <a:buChar char="■"/>
              <a:defRPr/>
            </a:lvl6pPr>
            <a:lvl7pPr indent="-317500" lvl="6" marL="3200400" rtl="0" algn="l">
              <a:lnSpc>
                <a:spcPct val="115000"/>
              </a:lnSpc>
              <a:spcBef>
                <a:spcPts val="1611"/>
              </a:spcBef>
              <a:spcAft>
                <a:spcPts val="0"/>
              </a:spcAft>
              <a:buSzPts val="1400"/>
              <a:buChar char="●"/>
              <a:defRPr/>
            </a:lvl7pPr>
            <a:lvl8pPr indent="-317500" lvl="7" marL="3657600" rtl="0" algn="l">
              <a:lnSpc>
                <a:spcPct val="115000"/>
              </a:lnSpc>
              <a:spcBef>
                <a:spcPts val="1611"/>
              </a:spcBef>
              <a:spcAft>
                <a:spcPts val="0"/>
              </a:spcAft>
              <a:buSzPts val="1400"/>
              <a:buChar char="○"/>
              <a:defRPr/>
            </a:lvl8pPr>
            <a:lvl9pPr indent="-317500" lvl="8" marL="4114800" rtl="0" algn="l">
              <a:lnSpc>
                <a:spcPct val="115000"/>
              </a:lnSpc>
              <a:spcBef>
                <a:spcPts val="1611"/>
              </a:spcBef>
              <a:spcAft>
                <a:spcPts val="1611"/>
              </a:spcAft>
              <a:buSzPts val="1400"/>
              <a:buChar char="■"/>
              <a:defRPr/>
            </a:lvl9pPr>
          </a:lstStyle>
          <a:p/>
        </p:txBody>
      </p:sp>
      <p:sp>
        <p:nvSpPr>
          <p:cNvPr id="127" name="Google Shape;127;p9"/>
          <p:cNvSpPr txBox="1"/>
          <p:nvPr>
            <p:ph type="title"/>
          </p:nvPr>
        </p:nvSpPr>
        <p:spPr>
          <a:xfrm>
            <a:off x="1161552" y="136629"/>
            <a:ext cx="7523400" cy="436200"/>
          </a:xfrm>
          <a:prstGeom prst="rect">
            <a:avLst/>
          </a:prstGeom>
          <a:noFill/>
          <a:ln>
            <a:noFill/>
          </a:ln>
        </p:spPr>
        <p:txBody>
          <a:bodyPr anchorCtr="0" anchor="b" bIns="91425" lIns="91425" spcFirstLastPara="1" rIns="91425" wrap="square" tIns="91425">
            <a:noAutofit/>
          </a:bodyPr>
          <a:lstStyle>
            <a:lvl1pPr lvl="0" marR="0" rtl="0" algn="l">
              <a:lnSpc>
                <a:spcPct val="100000"/>
              </a:lnSpc>
              <a:spcBef>
                <a:spcPts val="0"/>
              </a:spcBef>
              <a:spcAft>
                <a:spcPts val="0"/>
              </a:spcAft>
              <a:buSzPts val="3000"/>
              <a:buNone/>
              <a:defRPr sz="3000"/>
            </a:lvl1pPr>
            <a:lvl2pPr lvl="1" rtl="0" algn="l">
              <a:lnSpc>
                <a:spcPct val="100000"/>
              </a:lnSpc>
              <a:spcBef>
                <a:spcPts val="0"/>
              </a:spcBef>
              <a:spcAft>
                <a:spcPts val="0"/>
              </a:spcAft>
              <a:buSzPts val="5000"/>
              <a:buNone/>
              <a:defRPr sz="5000"/>
            </a:lvl2pPr>
            <a:lvl3pPr lvl="2" rtl="0" algn="l">
              <a:lnSpc>
                <a:spcPct val="100000"/>
              </a:lnSpc>
              <a:spcBef>
                <a:spcPts val="0"/>
              </a:spcBef>
              <a:spcAft>
                <a:spcPts val="0"/>
              </a:spcAft>
              <a:buSzPts val="5000"/>
              <a:buNone/>
              <a:defRPr sz="5000"/>
            </a:lvl3pPr>
            <a:lvl4pPr lvl="3" rtl="0" algn="l">
              <a:lnSpc>
                <a:spcPct val="100000"/>
              </a:lnSpc>
              <a:spcBef>
                <a:spcPts val="0"/>
              </a:spcBef>
              <a:spcAft>
                <a:spcPts val="0"/>
              </a:spcAft>
              <a:buSzPts val="5000"/>
              <a:buNone/>
              <a:defRPr sz="5000"/>
            </a:lvl4pPr>
            <a:lvl5pPr lvl="4" rtl="0" algn="l">
              <a:lnSpc>
                <a:spcPct val="100000"/>
              </a:lnSpc>
              <a:spcBef>
                <a:spcPts val="0"/>
              </a:spcBef>
              <a:spcAft>
                <a:spcPts val="0"/>
              </a:spcAft>
              <a:buSzPts val="5000"/>
              <a:buNone/>
              <a:defRPr sz="5000"/>
            </a:lvl5pPr>
            <a:lvl6pPr lvl="5" rtl="0" algn="l">
              <a:lnSpc>
                <a:spcPct val="100000"/>
              </a:lnSpc>
              <a:spcBef>
                <a:spcPts val="0"/>
              </a:spcBef>
              <a:spcAft>
                <a:spcPts val="0"/>
              </a:spcAft>
              <a:buSzPts val="5000"/>
              <a:buNone/>
              <a:defRPr sz="5000"/>
            </a:lvl6pPr>
            <a:lvl7pPr lvl="6" rtl="0" algn="l">
              <a:lnSpc>
                <a:spcPct val="100000"/>
              </a:lnSpc>
              <a:spcBef>
                <a:spcPts val="0"/>
              </a:spcBef>
              <a:spcAft>
                <a:spcPts val="0"/>
              </a:spcAft>
              <a:buSzPts val="5000"/>
              <a:buNone/>
              <a:defRPr sz="5000"/>
            </a:lvl7pPr>
            <a:lvl8pPr lvl="7" rtl="0" algn="l">
              <a:lnSpc>
                <a:spcPct val="100000"/>
              </a:lnSpc>
              <a:spcBef>
                <a:spcPts val="0"/>
              </a:spcBef>
              <a:spcAft>
                <a:spcPts val="0"/>
              </a:spcAft>
              <a:buSzPts val="5000"/>
              <a:buNone/>
              <a:defRPr sz="5000"/>
            </a:lvl8pPr>
            <a:lvl9pPr lvl="8" rtl="0" algn="l">
              <a:lnSpc>
                <a:spcPct val="100000"/>
              </a:lnSpc>
              <a:spcBef>
                <a:spcPts val="0"/>
              </a:spcBef>
              <a:spcAft>
                <a:spcPts val="0"/>
              </a:spcAft>
              <a:buSzPts val="5000"/>
              <a:buNone/>
              <a:defRPr sz="5000"/>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uled Paper">
  <p:cSld name="CUSTOM_2">
    <p:spTree>
      <p:nvGrpSpPr>
        <p:cNvPr id="128" name="Shape 128"/>
        <p:cNvGrpSpPr/>
        <p:nvPr/>
      </p:nvGrpSpPr>
      <p:grpSpPr>
        <a:xfrm>
          <a:off x="0" y="0"/>
          <a:ext cx="0" cy="0"/>
          <a:chOff x="0" y="0"/>
          <a:chExt cx="0" cy="0"/>
        </a:xfrm>
      </p:grpSpPr>
      <p:sp>
        <p:nvSpPr>
          <p:cNvPr id="129" name="Google Shape;129;p10"/>
          <p:cNvSpPr txBox="1"/>
          <p:nvPr>
            <p:ph idx="1" type="body"/>
          </p:nvPr>
        </p:nvSpPr>
        <p:spPr>
          <a:xfrm>
            <a:off x="1165878" y="585240"/>
            <a:ext cx="7300800" cy="4304400"/>
          </a:xfrm>
          <a:prstGeom prst="rect">
            <a:avLst/>
          </a:prstGeom>
          <a:noFill/>
          <a:ln>
            <a:noFill/>
          </a:ln>
        </p:spPr>
        <p:txBody>
          <a:bodyPr anchorCtr="0" anchor="t" bIns="91425" lIns="91425" spcFirstLastPara="1" rIns="91425" wrap="square" tIns="91425">
            <a:no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11"/>
              </a:spcBef>
              <a:spcAft>
                <a:spcPts val="0"/>
              </a:spcAft>
              <a:buSzPts val="1400"/>
              <a:buChar char="○"/>
              <a:defRPr/>
            </a:lvl2pPr>
            <a:lvl3pPr indent="-317500" lvl="2" marL="1371600" algn="l">
              <a:lnSpc>
                <a:spcPct val="115000"/>
              </a:lnSpc>
              <a:spcBef>
                <a:spcPts val="1611"/>
              </a:spcBef>
              <a:spcAft>
                <a:spcPts val="0"/>
              </a:spcAft>
              <a:buSzPts val="1400"/>
              <a:buChar char="■"/>
              <a:defRPr/>
            </a:lvl3pPr>
            <a:lvl4pPr indent="-317500" lvl="3" marL="1828800" algn="l">
              <a:lnSpc>
                <a:spcPct val="115000"/>
              </a:lnSpc>
              <a:spcBef>
                <a:spcPts val="1611"/>
              </a:spcBef>
              <a:spcAft>
                <a:spcPts val="0"/>
              </a:spcAft>
              <a:buSzPts val="1400"/>
              <a:buChar char="●"/>
              <a:defRPr/>
            </a:lvl4pPr>
            <a:lvl5pPr indent="-317500" lvl="4" marL="2286000" algn="l">
              <a:lnSpc>
                <a:spcPct val="115000"/>
              </a:lnSpc>
              <a:spcBef>
                <a:spcPts val="1611"/>
              </a:spcBef>
              <a:spcAft>
                <a:spcPts val="0"/>
              </a:spcAft>
              <a:buSzPts val="1400"/>
              <a:buChar char="○"/>
              <a:defRPr/>
            </a:lvl5pPr>
            <a:lvl6pPr indent="-317500" lvl="5" marL="2743200" algn="l">
              <a:lnSpc>
                <a:spcPct val="115000"/>
              </a:lnSpc>
              <a:spcBef>
                <a:spcPts val="1611"/>
              </a:spcBef>
              <a:spcAft>
                <a:spcPts val="0"/>
              </a:spcAft>
              <a:buSzPts val="1400"/>
              <a:buChar char="■"/>
              <a:defRPr/>
            </a:lvl6pPr>
            <a:lvl7pPr indent="-317500" lvl="6" marL="3200400" algn="l">
              <a:lnSpc>
                <a:spcPct val="115000"/>
              </a:lnSpc>
              <a:spcBef>
                <a:spcPts val="1611"/>
              </a:spcBef>
              <a:spcAft>
                <a:spcPts val="0"/>
              </a:spcAft>
              <a:buSzPts val="1400"/>
              <a:buChar char="●"/>
              <a:defRPr/>
            </a:lvl7pPr>
            <a:lvl8pPr indent="-317500" lvl="7" marL="3657600" algn="l">
              <a:lnSpc>
                <a:spcPct val="115000"/>
              </a:lnSpc>
              <a:spcBef>
                <a:spcPts val="1611"/>
              </a:spcBef>
              <a:spcAft>
                <a:spcPts val="0"/>
              </a:spcAft>
              <a:buSzPts val="1400"/>
              <a:buChar char="○"/>
              <a:defRPr/>
            </a:lvl8pPr>
            <a:lvl9pPr indent="-317500" lvl="8" marL="4114800" algn="l">
              <a:lnSpc>
                <a:spcPct val="115000"/>
              </a:lnSpc>
              <a:spcBef>
                <a:spcPts val="1611"/>
              </a:spcBef>
              <a:spcAft>
                <a:spcPts val="1611"/>
              </a:spcAft>
              <a:buSzPts val="1400"/>
              <a:buChar char="■"/>
              <a:defRPr/>
            </a:lvl9pPr>
          </a:lstStyle>
          <a:p/>
        </p:txBody>
      </p:sp>
      <p:sp>
        <p:nvSpPr>
          <p:cNvPr id="130" name="Google Shape;130;p10"/>
          <p:cNvSpPr txBox="1"/>
          <p:nvPr>
            <p:ph type="title"/>
          </p:nvPr>
        </p:nvSpPr>
        <p:spPr>
          <a:xfrm>
            <a:off x="1161565" y="136624"/>
            <a:ext cx="6921300" cy="436200"/>
          </a:xfrm>
          <a:prstGeom prst="rect">
            <a:avLst/>
          </a:prstGeom>
          <a:noFill/>
          <a:ln>
            <a:noFill/>
          </a:ln>
        </p:spPr>
        <p:txBody>
          <a:bodyPr anchorCtr="0" anchor="b" bIns="91425" lIns="91425" spcFirstLastPara="1" rIns="91425" wrap="square" tIns="91425">
            <a:noAutofit/>
          </a:bodyPr>
          <a:lstStyle>
            <a:lvl1pPr lvl="0" marR="0" algn="l">
              <a:lnSpc>
                <a:spcPct val="100000"/>
              </a:lnSpc>
              <a:spcBef>
                <a:spcPts val="0"/>
              </a:spcBef>
              <a:spcAft>
                <a:spcPts val="0"/>
              </a:spcAft>
              <a:buSzPts val="3000"/>
              <a:buNone/>
              <a:defRPr sz="3000"/>
            </a:lvl1pPr>
            <a:lvl2pPr lvl="1" algn="l">
              <a:lnSpc>
                <a:spcPct val="100000"/>
              </a:lnSpc>
              <a:spcBef>
                <a:spcPts val="0"/>
              </a:spcBef>
              <a:spcAft>
                <a:spcPts val="0"/>
              </a:spcAft>
              <a:buSzPts val="3000"/>
              <a:buNone/>
              <a:defRPr sz="3000"/>
            </a:lvl2pPr>
            <a:lvl3pPr lvl="2" algn="l">
              <a:lnSpc>
                <a:spcPct val="100000"/>
              </a:lnSpc>
              <a:spcBef>
                <a:spcPts val="0"/>
              </a:spcBef>
              <a:spcAft>
                <a:spcPts val="0"/>
              </a:spcAft>
              <a:buSzPts val="3000"/>
              <a:buNone/>
              <a:defRPr sz="3000"/>
            </a:lvl3pPr>
            <a:lvl4pPr lvl="3" algn="l">
              <a:lnSpc>
                <a:spcPct val="100000"/>
              </a:lnSpc>
              <a:spcBef>
                <a:spcPts val="0"/>
              </a:spcBef>
              <a:spcAft>
                <a:spcPts val="0"/>
              </a:spcAft>
              <a:buSzPts val="3000"/>
              <a:buNone/>
              <a:defRPr sz="3000"/>
            </a:lvl4pPr>
            <a:lvl5pPr lvl="4" algn="l">
              <a:lnSpc>
                <a:spcPct val="100000"/>
              </a:lnSpc>
              <a:spcBef>
                <a:spcPts val="0"/>
              </a:spcBef>
              <a:spcAft>
                <a:spcPts val="0"/>
              </a:spcAft>
              <a:buSzPts val="3000"/>
              <a:buNone/>
              <a:defRPr sz="3000"/>
            </a:lvl5pPr>
            <a:lvl6pPr lvl="5" algn="l">
              <a:lnSpc>
                <a:spcPct val="100000"/>
              </a:lnSpc>
              <a:spcBef>
                <a:spcPts val="0"/>
              </a:spcBef>
              <a:spcAft>
                <a:spcPts val="0"/>
              </a:spcAft>
              <a:buSzPts val="3000"/>
              <a:buNone/>
              <a:defRPr sz="3000"/>
            </a:lvl6pPr>
            <a:lvl7pPr lvl="6" algn="l">
              <a:lnSpc>
                <a:spcPct val="100000"/>
              </a:lnSpc>
              <a:spcBef>
                <a:spcPts val="0"/>
              </a:spcBef>
              <a:spcAft>
                <a:spcPts val="0"/>
              </a:spcAft>
              <a:buSzPts val="3000"/>
              <a:buNone/>
              <a:defRPr sz="3000"/>
            </a:lvl7pPr>
            <a:lvl8pPr lvl="7" algn="l">
              <a:lnSpc>
                <a:spcPct val="100000"/>
              </a:lnSpc>
              <a:spcBef>
                <a:spcPts val="0"/>
              </a:spcBef>
              <a:spcAft>
                <a:spcPts val="0"/>
              </a:spcAft>
              <a:buSzPts val="3000"/>
              <a:buNone/>
              <a:defRPr sz="3000"/>
            </a:lvl8pPr>
            <a:lvl9pPr lvl="8" algn="l">
              <a:lnSpc>
                <a:spcPct val="100000"/>
              </a:lnSpc>
              <a:spcBef>
                <a:spcPts val="0"/>
              </a:spcBef>
              <a:spcAft>
                <a:spcPts val="0"/>
              </a:spcAft>
              <a:buSzPts val="3000"/>
              <a:buNone/>
              <a:defRPr sz="3000"/>
            </a:lvl9pPr>
          </a:lstStyle>
          <a:p/>
        </p:txBody>
      </p:sp>
      <p:pic>
        <p:nvPicPr>
          <p:cNvPr descr="A close up of a logo&#10;&#10;Description automatically generated" id="131" name="Google Shape;131;p10"/>
          <p:cNvPicPr preferRelativeResize="0"/>
          <p:nvPr/>
        </p:nvPicPr>
        <p:blipFill rotWithShape="1">
          <a:blip r:embed="rId2">
            <a:alphaModFix/>
          </a:blip>
          <a:srcRect b="0" l="3882" r="2843" t="0"/>
          <a:stretch/>
        </p:blipFill>
        <p:spPr>
          <a:xfrm>
            <a:off x="1158776" y="572251"/>
            <a:ext cx="6921410" cy="4571264"/>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theme" Target="../theme/theme2.xml"/><Relationship Id="rId14" Type="http://schemas.openxmlformats.org/officeDocument/2006/relationships/slideLayout" Target="../slideLayouts/slideLayout1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noFill/>
      </p:bgPr>
    </p:bg>
    <p:spTree>
      <p:nvGrpSpPr>
        <p:cNvPr id="5" name="Shape 5"/>
        <p:cNvGrpSpPr/>
        <p:nvPr/>
      </p:nvGrpSpPr>
      <p:grpSpPr>
        <a:xfrm>
          <a:off x="0" y="0"/>
          <a:ext cx="0" cy="0"/>
          <a:chOff x="0" y="0"/>
          <a:chExt cx="0" cy="0"/>
        </a:xfrm>
      </p:grpSpPr>
      <p:sp>
        <p:nvSpPr>
          <p:cNvPr id="6" name="Google Shape;6;p1"/>
          <p:cNvSpPr/>
          <p:nvPr/>
        </p:nvSpPr>
        <p:spPr>
          <a:xfrm>
            <a:off x="-1" y="0"/>
            <a:ext cx="9144000" cy="5179500"/>
          </a:xfrm>
          <a:prstGeom prst="rect">
            <a:avLst/>
          </a:prstGeom>
          <a:solidFill>
            <a:schemeClr val="dk2"/>
          </a:solidFill>
          <a:ln>
            <a:noFill/>
          </a:ln>
          <a:effectLst>
            <a:outerShdw blurRad="50800" rotWithShape="0" algn="tl" dir="27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7" name="Google Shape;7;p1"/>
          <p:cNvSpPr/>
          <p:nvPr/>
        </p:nvSpPr>
        <p:spPr>
          <a:xfrm rot="5400000">
            <a:off x="8292112" y="4281076"/>
            <a:ext cx="873900" cy="744600"/>
          </a:xfrm>
          <a:prstGeom prst="round2SameRect">
            <a:avLst>
              <a:gd fmla="val 34396" name="adj1"/>
              <a:gd fmla="val 0" name="adj2"/>
            </a:avLst>
          </a:prstGeom>
          <a:solidFill>
            <a:schemeClr val="accent6"/>
          </a:solidFill>
          <a:ln>
            <a:noFill/>
          </a:ln>
          <a:effectLst>
            <a:outerShdw blurRad="50800" rotWithShape="0" algn="tl" dir="2700000" dist="38100">
              <a:srgbClr val="000000">
                <a:alpha val="40000"/>
              </a:srgbClr>
            </a:outerShdw>
          </a:effectLst>
        </p:spPr>
        <p:txBody>
          <a:bodyPr anchorCtr="0" anchor="t" bIns="46025" lIns="92075" spcFirstLastPara="1" rIns="92075" wrap="square" tIns="46025">
            <a:noAutofit/>
          </a:bodyPr>
          <a:lstStyle/>
          <a:p>
            <a:pPr indent="0" lvl="0" marL="0" marR="0" rtl="0" algn="ctr">
              <a:lnSpc>
                <a:spcPct val="100000"/>
              </a:lnSpc>
              <a:spcBef>
                <a:spcPts val="0"/>
              </a:spcBef>
              <a:spcAft>
                <a:spcPts val="0"/>
              </a:spcAft>
              <a:buClr>
                <a:srgbClr val="000000"/>
              </a:buClr>
              <a:buSzPts val="1471"/>
              <a:buFont typeface="Arial"/>
              <a:buNone/>
            </a:pPr>
            <a:r>
              <a:rPr b="0" i="0" lang="en" sz="1471" u="none" cap="none" strike="noStrike">
                <a:solidFill>
                  <a:schemeClr val="lt2"/>
                </a:solidFill>
                <a:latin typeface="Barlow Condensed Medium"/>
                <a:ea typeface="Barlow Condensed Medium"/>
                <a:cs typeface="Barlow Condensed Medium"/>
                <a:sym typeface="Barlow Condensed Medium"/>
              </a:rPr>
              <a:t>TITLE F</a:t>
            </a:r>
            <a:endParaRPr b="0" i="0" sz="1471" u="none" cap="none" strike="noStrike">
              <a:solidFill>
                <a:schemeClr val="lt2"/>
              </a:solidFill>
              <a:latin typeface="Barlow Condensed Medium"/>
              <a:ea typeface="Barlow Condensed Medium"/>
              <a:cs typeface="Barlow Condensed Medium"/>
              <a:sym typeface="Barlow Condensed Medium"/>
            </a:endParaRPr>
          </a:p>
        </p:txBody>
      </p:sp>
      <p:sp>
        <p:nvSpPr>
          <p:cNvPr id="8" name="Google Shape;8;p1"/>
          <p:cNvSpPr/>
          <p:nvPr/>
        </p:nvSpPr>
        <p:spPr>
          <a:xfrm rot="5400000">
            <a:off x="8292112" y="3449488"/>
            <a:ext cx="873900" cy="744600"/>
          </a:xfrm>
          <a:prstGeom prst="round2SameRect">
            <a:avLst>
              <a:gd fmla="val 34396" name="adj1"/>
              <a:gd fmla="val 0" name="adj2"/>
            </a:avLst>
          </a:prstGeom>
          <a:solidFill>
            <a:schemeClr val="accent5"/>
          </a:solidFill>
          <a:ln>
            <a:noFill/>
          </a:ln>
          <a:effectLst>
            <a:outerShdw blurRad="50800" rotWithShape="0" algn="tl" dir="2700000" dist="38100">
              <a:srgbClr val="000000">
                <a:alpha val="40000"/>
              </a:srgbClr>
            </a:outerShdw>
          </a:effectLst>
        </p:spPr>
        <p:txBody>
          <a:bodyPr anchorCtr="0" anchor="t" bIns="46025" lIns="92075" spcFirstLastPara="1" rIns="92075" wrap="square" tIns="46025">
            <a:noAutofit/>
          </a:bodyPr>
          <a:lstStyle/>
          <a:p>
            <a:pPr indent="0" lvl="0" marL="0" marR="0" rtl="0" algn="ctr">
              <a:lnSpc>
                <a:spcPct val="100000"/>
              </a:lnSpc>
              <a:spcBef>
                <a:spcPts val="0"/>
              </a:spcBef>
              <a:spcAft>
                <a:spcPts val="0"/>
              </a:spcAft>
              <a:buClr>
                <a:srgbClr val="000000"/>
              </a:buClr>
              <a:buSzPts val="1471"/>
              <a:buFont typeface="Arial"/>
              <a:buNone/>
            </a:pPr>
            <a:r>
              <a:rPr b="0" i="0" lang="en" sz="1471" u="none" cap="none" strike="noStrike">
                <a:solidFill>
                  <a:schemeClr val="lt2"/>
                </a:solidFill>
                <a:latin typeface="Barlow Condensed Medium"/>
                <a:ea typeface="Barlow Condensed Medium"/>
                <a:cs typeface="Barlow Condensed Medium"/>
                <a:sym typeface="Barlow Condensed Medium"/>
              </a:rPr>
              <a:t>TITLE E</a:t>
            </a:r>
            <a:endParaRPr b="0" i="0" sz="1471" u="none" cap="none" strike="noStrike">
              <a:solidFill>
                <a:schemeClr val="lt2"/>
              </a:solidFill>
              <a:latin typeface="Barlow Condensed Medium"/>
              <a:ea typeface="Barlow Condensed Medium"/>
              <a:cs typeface="Barlow Condensed Medium"/>
              <a:sym typeface="Barlow Condensed Medium"/>
            </a:endParaRPr>
          </a:p>
        </p:txBody>
      </p:sp>
      <p:sp>
        <p:nvSpPr>
          <p:cNvPr id="9" name="Google Shape;9;p1"/>
          <p:cNvSpPr/>
          <p:nvPr/>
        </p:nvSpPr>
        <p:spPr>
          <a:xfrm rot="5400000">
            <a:off x="8292112" y="2617901"/>
            <a:ext cx="873900" cy="744600"/>
          </a:xfrm>
          <a:prstGeom prst="round2SameRect">
            <a:avLst>
              <a:gd fmla="val 34396" name="adj1"/>
              <a:gd fmla="val 0" name="adj2"/>
            </a:avLst>
          </a:prstGeom>
          <a:solidFill>
            <a:schemeClr val="accent4"/>
          </a:solidFill>
          <a:ln>
            <a:noFill/>
          </a:ln>
          <a:effectLst>
            <a:outerShdw blurRad="50800" rotWithShape="0" algn="tl" dir="2700000" dist="38100">
              <a:srgbClr val="000000">
                <a:alpha val="40000"/>
              </a:srgbClr>
            </a:outerShdw>
          </a:effectLst>
        </p:spPr>
        <p:txBody>
          <a:bodyPr anchorCtr="0" anchor="t" bIns="46025" lIns="92075" spcFirstLastPara="1" rIns="92075" wrap="square" tIns="46025">
            <a:noAutofit/>
          </a:bodyPr>
          <a:lstStyle/>
          <a:p>
            <a:pPr indent="0" lvl="0" marL="0" marR="0" rtl="0" algn="ctr">
              <a:lnSpc>
                <a:spcPct val="100000"/>
              </a:lnSpc>
              <a:spcBef>
                <a:spcPts val="0"/>
              </a:spcBef>
              <a:spcAft>
                <a:spcPts val="0"/>
              </a:spcAft>
              <a:buClr>
                <a:srgbClr val="000000"/>
              </a:buClr>
              <a:buSzPts val="1471"/>
              <a:buFont typeface="Arial"/>
              <a:buNone/>
            </a:pPr>
            <a:r>
              <a:rPr b="0" i="0" lang="en" sz="1471" u="none" cap="none" strike="noStrike">
                <a:solidFill>
                  <a:schemeClr val="lt2"/>
                </a:solidFill>
                <a:latin typeface="Barlow Condensed Medium"/>
                <a:ea typeface="Barlow Condensed Medium"/>
                <a:cs typeface="Barlow Condensed Medium"/>
                <a:sym typeface="Barlow Condensed Medium"/>
              </a:rPr>
              <a:t>TITLE D</a:t>
            </a:r>
            <a:endParaRPr b="0" i="0" sz="1471" u="none" cap="none" strike="noStrike">
              <a:solidFill>
                <a:schemeClr val="lt2"/>
              </a:solidFill>
              <a:latin typeface="Barlow Condensed Medium"/>
              <a:ea typeface="Barlow Condensed Medium"/>
              <a:cs typeface="Barlow Condensed Medium"/>
              <a:sym typeface="Barlow Condensed Medium"/>
            </a:endParaRPr>
          </a:p>
        </p:txBody>
      </p:sp>
      <p:sp>
        <p:nvSpPr>
          <p:cNvPr id="10" name="Google Shape;10;p1"/>
          <p:cNvSpPr/>
          <p:nvPr/>
        </p:nvSpPr>
        <p:spPr>
          <a:xfrm rot="5400000">
            <a:off x="8292112" y="1786313"/>
            <a:ext cx="873900" cy="744600"/>
          </a:xfrm>
          <a:prstGeom prst="round2SameRect">
            <a:avLst>
              <a:gd fmla="val 34396" name="adj1"/>
              <a:gd fmla="val 0" name="adj2"/>
            </a:avLst>
          </a:prstGeom>
          <a:solidFill>
            <a:schemeClr val="accent3"/>
          </a:solidFill>
          <a:ln>
            <a:noFill/>
          </a:ln>
          <a:effectLst>
            <a:outerShdw blurRad="50800" rotWithShape="0" algn="tl" dir="2700000" dist="38100">
              <a:srgbClr val="000000">
                <a:alpha val="40000"/>
              </a:srgbClr>
            </a:outerShdw>
          </a:effectLst>
        </p:spPr>
        <p:txBody>
          <a:bodyPr anchorCtr="0" anchor="t" bIns="46025" lIns="92075" spcFirstLastPara="1" rIns="92075" wrap="square" tIns="46025">
            <a:noAutofit/>
          </a:bodyPr>
          <a:lstStyle/>
          <a:p>
            <a:pPr indent="0" lvl="0" marL="0" marR="0" rtl="0" algn="ctr">
              <a:lnSpc>
                <a:spcPct val="100000"/>
              </a:lnSpc>
              <a:spcBef>
                <a:spcPts val="0"/>
              </a:spcBef>
              <a:spcAft>
                <a:spcPts val="0"/>
              </a:spcAft>
              <a:buClr>
                <a:srgbClr val="000000"/>
              </a:buClr>
              <a:buSzPts val="1471"/>
              <a:buFont typeface="Arial"/>
              <a:buNone/>
            </a:pPr>
            <a:r>
              <a:rPr b="0" i="0" lang="en" sz="1471" u="none" cap="none" strike="noStrike">
                <a:solidFill>
                  <a:schemeClr val="lt2"/>
                </a:solidFill>
                <a:latin typeface="Barlow Condensed Medium"/>
                <a:ea typeface="Barlow Condensed Medium"/>
                <a:cs typeface="Barlow Condensed Medium"/>
                <a:sym typeface="Barlow Condensed Medium"/>
              </a:rPr>
              <a:t>TITLE C</a:t>
            </a:r>
            <a:endParaRPr b="0" i="0" sz="1471" u="none" cap="none" strike="noStrike">
              <a:solidFill>
                <a:schemeClr val="lt2"/>
              </a:solidFill>
              <a:latin typeface="Barlow Condensed Medium"/>
              <a:ea typeface="Barlow Condensed Medium"/>
              <a:cs typeface="Barlow Condensed Medium"/>
              <a:sym typeface="Barlow Condensed Medium"/>
            </a:endParaRPr>
          </a:p>
        </p:txBody>
      </p:sp>
      <p:sp>
        <p:nvSpPr>
          <p:cNvPr id="11" name="Google Shape;11;p1"/>
          <p:cNvSpPr/>
          <p:nvPr/>
        </p:nvSpPr>
        <p:spPr>
          <a:xfrm rot="5400000">
            <a:off x="8292112" y="954726"/>
            <a:ext cx="873900" cy="744600"/>
          </a:xfrm>
          <a:prstGeom prst="round2SameRect">
            <a:avLst>
              <a:gd fmla="val 34396" name="adj1"/>
              <a:gd fmla="val 0" name="adj2"/>
            </a:avLst>
          </a:prstGeom>
          <a:solidFill>
            <a:schemeClr val="accent2"/>
          </a:solidFill>
          <a:ln>
            <a:noFill/>
          </a:ln>
          <a:effectLst>
            <a:outerShdw blurRad="50800" rotWithShape="0" algn="tl" dir="2700000" dist="38100">
              <a:srgbClr val="000000">
                <a:alpha val="40000"/>
              </a:srgbClr>
            </a:outerShdw>
          </a:effectLst>
        </p:spPr>
        <p:txBody>
          <a:bodyPr anchorCtr="0" anchor="t" bIns="46025" lIns="92075" spcFirstLastPara="1" rIns="92075" wrap="square" tIns="46025">
            <a:noAutofit/>
          </a:bodyPr>
          <a:lstStyle/>
          <a:p>
            <a:pPr indent="0" lvl="0" marL="0" marR="0" rtl="0" algn="ctr">
              <a:lnSpc>
                <a:spcPct val="100000"/>
              </a:lnSpc>
              <a:spcBef>
                <a:spcPts val="0"/>
              </a:spcBef>
              <a:spcAft>
                <a:spcPts val="0"/>
              </a:spcAft>
              <a:buClr>
                <a:srgbClr val="000000"/>
              </a:buClr>
              <a:buSzPts val="1471"/>
              <a:buFont typeface="Arial"/>
              <a:buNone/>
            </a:pPr>
            <a:r>
              <a:rPr b="0" i="0" lang="en" sz="1471" u="none" cap="none" strike="noStrike">
                <a:solidFill>
                  <a:schemeClr val="lt2"/>
                </a:solidFill>
                <a:latin typeface="Barlow Condensed Medium"/>
                <a:ea typeface="Barlow Condensed Medium"/>
                <a:cs typeface="Barlow Condensed Medium"/>
                <a:sym typeface="Barlow Condensed Medium"/>
              </a:rPr>
              <a:t>TITLE B</a:t>
            </a:r>
            <a:endParaRPr b="0" i="0" sz="1471" u="none" cap="none" strike="noStrike">
              <a:solidFill>
                <a:schemeClr val="lt2"/>
              </a:solidFill>
              <a:latin typeface="Barlow Condensed Medium"/>
              <a:ea typeface="Barlow Condensed Medium"/>
              <a:cs typeface="Barlow Condensed Medium"/>
              <a:sym typeface="Barlow Condensed Medium"/>
            </a:endParaRPr>
          </a:p>
        </p:txBody>
      </p:sp>
      <p:sp>
        <p:nvSpPr>
          <p:cNvPr id="12" name="Google Shape;12;p1"/>
          <p:cNvSpPr/>
          <p:nvPr/>
        </p:nvSpPr>
        <p:spPr>
          <a:xfrm rot="5400000">
            <a:off x="8292112" y="123138"/>
            <a:ext cx="873900" cy="744600"/>
          </a:xfrm>
          <a:prstGeom prst="round2SameRect">
            <a:avLst>
              <a:gd fmla="val 34396" name="adj1"/>
              <a:gd fmla="val 0" name="adj2"/>
            </a:avLst>
          </a:prstGeom>
          <a:solidFill>
            <a:schemeClr val="accent1"/>
          </a:solidFill>
          <a:ln>
            <a:noFill/>
          </a:ln>
          <a:effectLst>
            <a:outerShdw blurRad="50800" rotWithShape="0" algn="tl" dir="2700000" dist="38100">
              <a:srgbClr val="000000">
                <a:alpha val="40000"/>
              </a:srgbClr>
            </a:outerShdw>
          </a:effectLst>
        </p:spPr>
        <p:txBody>
          <a:bodyPr anchorCtr="0" anchor="t" bIns="46025" lIns="92075" spcFirstLastPara="1" rIns="92075" wrap="square" tIns="46025">
            <a:noAutofit/>
          </a:bodyPr>
          <a:lstStyle/>
          <a:p>
            <a:pPr indent="0" lvl="0" marL="0" marR="0" rtl="0" algn="ctr">
              <a:lnSpc>
                <a:spcPct val="100000"/>
              </a:lnSpc>
              <a:spcBef>
                <a:spcPts val="0"/>
              </a:spcBef>
              <a:spcAft>
                <a:spcPts val="0"/>
              </a:spcAft>
              <a:buClr>
                <a:srgbClr val="000000"/>
              </a:buClr>
              <a:buSzPts val="1471"/>
              <a:buFont typeface="Arial"/>
              <a:buNone/>
            </a:pPr>
            <a:r>
              <a:rPr b="0" i="0" lang="en" sz="1471" u="none" cap="none" strike="noStrike">
                <a:solidFill>
                  <a:schemeClr val="lt2"/>
                </a:solidFill>
                <a:latin typeface="Barlow Condensed Medium"/>
                <a:ea typeface="Barlow Condensed Medium"/>
                <a:cs typeface="Barlow Condensed Medium"/>
                <a:sym typeface="Barlow Condensed Medium"/>
              </a:rPr>
              <a:t>TITLE A</a:t>
            </a:r>
            <a:endParaRPr b="0" i="0" sz="1471" u="none" cap="none" strike="noStrike">
              <a:solidFill>
                <a:schemeClr val="lt2"/>
              </a:solidFill>
              <a:latin typeface="Barlow Condensed Medium"/>
              <a:ea typeface="Barlow Condensed Medium"/>
              <a:cs typeface="Barlow Condensed Medium"/>
              <a:sym typeface="Barlow Condensed Medium"/>
            </a:endParaRPr>
          </a:p>
        </p:txBody>
      </p:sp>
      <p:sp>
        <p:nvSpPr>
          <p:cNvPr id="13" name="Google Shape;13;p1"/>
          <p:cNvSpPr/>
          <p:nvPr/>
        </p:nvSpPr>
        <p:spPr>
          <a:xfrm rot="-5400000">
            <a:off x="-1841502" y="2253950"/>
            <a:ext cx="4915200" cy="621300"/>
          </a:xfrm>
          <a:prstGeom prst="roundRect">
            <a:avLst>
              <a:gd fmla="val 50000" name="adj"/>
            </a:avLst>
          </a:prstGeom>
          <a:gradFill>
            <a:gsLst>
              <a:gs pos="0">
                <a:srgbClr val="595959"/>
              </a:gs>
              <a:gs pos="13000">
                <a:srgbClr val="9D9D9D"/>
              </a:gs>
              <a:gs pos="24000">
                <a:srgbClr val="F8F8F8"/>
              </a:gs>
              <a:gs pos="35000">
                <a:srgbClr val="9D9D9D"/>
              </a:gs>
              <a:gs pos="39000">
                <a:srgbClr val="595959"/>
              </a:gs>
              <a:gs pos="100000">
                <a:srgbClr val="595959"/>
              </a:gs>
            </a:gsLst>
            <a:lin ang="5400000" scaled="0"/>
          </a:gradFill>
          <a:ln>
            <a:noFill/>
          </a:ln>
          <a:effectLst>
            <a:outerShdw blurRad="50800" rotWithShape="0" algn="r" dir="108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14" name="Google Shape;14;p1"/>
          <p:cNvSpPr/>
          <p:nvPr/>
        </p:nvSpPr>
        <p:spPr>
          <a:xfrm>
            <a:off x="611375" y="0"/>
            <a:ext cx="7967700" cy="5179500"/>
          </a:xfrm>
          <a:prstGeom prst="rect">
            <a:avLst/>
          </a:prstGeom>
          <a:solidFill>
            <a:schemeClr val="lt1"/>
          </a:solidFill>
          <a:ln>
            <a:noFill/>
          </a:ln>
          <a:effectLst>
            <a:outerShdw blurRad="50800" rotWithShape="0" algn="l"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15" name="Google Shape;15;p1"/>
          <p:cNvSpPr txBox="1"/>
          <p:nvPr>
            <p:ph type="title"/>
          </p:nvPr>
        </p:nvSpPr>
        <p:spPr>
          <a:xfrm>
            <a:off x="1348037" y="445022"/>
            <a:ext cx="6224700" cy="5727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0"/>
              </a:spcBef>
              <a:spcAft>
                <a:spcPts val="0"/>
              </a:spcAft>
              <a:buClr>
                <a:schemeClr val="dk1"/>
              </a:buClr>
              <a:buSzPts val="2900"/>
              <a:buFont typeface="Englebert"/>
              <a:buNone/>
              <a:defRPr b="1" i="0" sz="2900" u="none" cap="none" strike="noStrike">
                <a:solidFill>
                  <a:schemeClr val="dk1"/>
                </a:solidFill>
                <a:latin typeface="Englebert"/>
                <a:ea typeface="Englebert"/>
                <a:cs typeface="Englebert"/>
                <a:sym typeface="Englebert"/>
              </a:defRPr>
            </a:lvl1pPr>
            <a:lvl2pPr lvl="1" marR="0" rtl="0" algn="l">
              <a:lnSpc>
                <a:spcPct val="100000"/>
              </a:lnSpc>
              <a:spcBef>
                <a:spcPts val="0"/>
              </a:spcBef>
              <a:spcAft>
                <a:spcPts val="0"/>
              </a:spcAft>
              <a:buClr>
                <a:schemeClr val="dk1"/>
              </a:buClr>
              <a:buSzPts val="2900"/>
              <a:buFont typeface="Englebert"/>
              <a:buNone/>
              <a:defRPr b="1" i="0" sz="2900" u="none" cap="none" strike="noStrike">
                <a:solidFill>
                  <a:schemeClr val="dk1"/>
                </a:solidFill>
                <a:latin typeface="Englebert"/>
                <a:ea typeface="Englebert"/>
                <a:cs typeface="Englebert"/>
                <a:sym typeface="Englebert"/>
              </a:defRPr>
            </a:lvl2pPr>
            <a:lvl3pPr lvl="2" marR="0" rtl="0" algn="l">
              <a:lnSpc>
                <a:spcPct val="100000"/>
              </a:lnSpc>
              <a:spcBef>
                <a:spcPts val="0"/>
              </a:spcBef>
              <a:spcAft>
                <a:spcPts val="0"/>
              </a:spcAft>
              <a:buClr>
                <a:schemeClr val="dk1"/>
              </a:buClr>
              <a:buSzPts val="2900"/>
              <a:buFont typeface="Englebert"/>
              <a:buNone/>
              <a:defRPr b="1" i="0" sz="2900" u="none" cap="none" strike="noStrike">
                <a:solidFill>
                  <a:schemeClr val="dk1"/>
                </a:solidFill>
                <a:latin typeface="Englebert"/>
                <a:ea typeface="Englebert"/>
                <a:cs typeface="Englebert"/>
                <a:sym typeface="Englebert"/>
              </a:defRPr>
            </a:lvl3pPr>
            <a:lvl4pPr lvl="3" marR="0" rtl="0" algn="l">
              <a:lnSpc>
                <a:spcPct val="100000"/>
              </a:lnSpc>
              <a:spcBef>
                <a:spcPts val="0"/>
              </a:spcBef>
              <a:spcAft>
                <a:spcPts val="0"/>
              </a:spcAft>
              <a:buClr>
                <a:schemeClr val="dk1"/>
              </a:buClr>
              <a:buSzPts val="2900"/>
              <a:buFont typeface="Englebert"/>
              <a:buNone/>
              <a:defRPr b="1" i="0" sz="2900" u="none" cap="none" strike="noStrike">
                <a:solidFill>
                  <a:schemeClr val="dk1"/>
                </a:solidFill>
                <a:latin typeface="Englebert"/>
                <a:ea typeface="Englebert"/>
                <a:cs typeface="Englebert"/>
                <a:sym typeface="Englebert"/>
              </a:defRPr>
            </a:lvl4pPr>
            <a:lvl5pPr lvl="4" marR="0" rtl="0" algn="l">
              <a:lnSpc>
                <a:spcPct val="100000"/>
              </a:lnSpc>
              <a:spcBef>
                <a:spcPts val="0"/>
              </a:spcBef>
              <a:spcAft>
                <a:spcPts val="0"/>
              </a:spcAft>
              <a:buClr>
                <a:schemeClr val="dk1"/>
              </a:buClr>
              <a:buSzPts val="2900"/>
              <a:buFont typeface="Englebert"/>
              <a:buNone/>
              <a:defRPr b="1" i="0" sz="2900" u="none" cap="none" strike="noStrike">
                <a:solidFill>
                  <a:schemeClr val="dk1"/>
                </a:solidFill>
                <a:latin typeface="Englebert"/>
                <a:ea typeface="Englebert"/>
                <a:cs typeface="Englebert"/>
                <a:sym typeface="Englebert"/>
              </a:defRPr>
            </a:lvl5pPr>
            <a:lvl6pPr lvl="5" marR="0" rtl="0" algn="l">
              <a:lnSpc>
                <a:spcPct val="100000"/>
              </a:lnSpc>
              <a:spcBef>
                <a:spcPts val="0"/>
              </a:spcBef>
              <a:spcAft>
                <a:spcPts val="0"/>
              </a:spcAft>
              <a:buClr>
                <a:schemeClr val="dk1"/>
              </a:buClr>
              <a:buSzPts val="2900"/>
              <a:buFont typeface="Englebert"/>
              <a:buNone/>
              <a:defRPr b="1" i="0" sz="2900" u="none" cap="none" strike="noStrike">
                <a:solidFill>
                  <a:schemeClr val="dk1"/>
                </a:solidFill>
                <a:latin typeface="Englebert"/>
                <a:ea typeface="Englebert"/>
                <a:cs typeface="Englebert"/>
                <a:sym typeface="Englebert"/>
              </a:defRPr>
            </a:lvl6pPr>
            <a:lvl7pPr lvl="6" marR="0" rtl="0" algn="l">
              <a:lnSpc>
                <a:spcPct val="100000"/>
              </a:lnSpc>
              <a:spcBef>
                <a:spcPts val="0"/>
              </a:spcBef>
              <a:spcAft>
                <a:spcPts val="0"/>
              </a:spcAft>
              <a:buClr>
                <a:schemeClr val="dk1"/>
              </a:buClr>
              <a:buSzPts val="2900"/>
              <a:buFont typeface="Englebert"/>
              <a:buNone/>
              <a:defRPr b="1" i="0" sz="2900" u="none" cap="none" strike="noStrike">
                <a:solidFill>
                  <a:schemeClr val="dk1"/>
                </a:solidFill>
                <a:latin typeface="Englebert"/>
                <a:ea typeface="Englebert"/>
                <a:cs typeface="Englebert"/>
                <a:sym typeface="Englebert"/>
              </a:defRPr>
            </a:lvl7pPr>
            <a:lvl8pPr lvl="7" marR="0" rtl="0" algn="l">
              <a:lnSpc>
                <a:spcPct val="100000"/>
              </a:lnSpc>
              <a:spcBef>
                <a:spcPts val="0"/>
              </a:spcBef>
              <a:spcAft>
                <a:spcPts val="0"/>
              </a:spcAft>
              <a:buClr>
                <a:schemeClr val="dk1"/>
              </a:buClr>
              <a:buSzPts val="2900"/>
              <a:buFont typeface="Englebert"/>
              <a:buNone/>
              <a:defRPr b="1" i="0" sz="2900" u="none" cap="none" strike="noStrike">
                <a:solidFill>
                  <a:schemeClr val="dk1"/>
                </a:solidFill>
                <a:latin typeface="Englebert"/>
                <a:ea typeface="Englebert"/>
                <a:cs typeface="Englebert"/>
                <a:sym typeface="Englebert"/>
              </a:defRPr>
            </a:lvl8pPr>
            <a:lvl9pPr lvl="8" marR="0" rtl="0" algn="l">
              <a:lnSpc>
                <a:spcPct val="100000"/>
              </a:lnSpc>
              <a:spcBef>
                <a:spcPts val="0"/>
              </a:spcBef>
              <a:spcAft>
                <a:spcPts val="0"/>
              </a:spcAft>
              <a:buClr>
                <a:schemeClr val="dk1"/>
              </a:buClr>
              <a:buSzPts val="2900"/>
              <a:buFont typeface="Englebert"/>
              <a:buNone/>
              <a:defRPr b="1" i="0" sz="2900" u="none" cap="none" strike="noStrike">
                <a:solidFill>
                  <a:schemeClr val="dk1"/>
                </a:solidFill>
                <a:latin typeface="Englebert"/>
                <a:ea typeface="Englebert"/>
                <a:cs typeface="Englebert"/>
                <a:sym typeface="Englebert"/>
              </a:defRPr>
            </a:lvl9pPr>
          </a:lstStyle>
          <a:p/>
        </p:txBody>
      </p:sp>
      <p:sp>
        <p:nvSpPr>
          <p:cNvPr id="16" name="Google Shape;16;p1"/>
          <p:cNvSpPr txBox="1"/>
          <p:nvPr>
            <p:ph idx="1" type="body"/>
          </p:nvPr>
        </p:nvSpPr>
        <p:spPr>
          <a:xfrm>
            <a:off x="1348037" y="1152475"/>
            <a:ext cx="6224700" cy="3416400"/>
          </a:xfrm>
          <a:prstGeom prst="rect">
            <a:avLst/>
          </a:prstGeom>
          <a:noFill/>
          <a:ln>
            <a:noFill/>
          </a:ln>
        </p:spPr>
        <p:txBody>
          <a:bodyPr anchorCtr="0" anchor="t" bIns="91425" lIns="91425" spcFirstLastPara="1" rIns="91425" wrap="square" tIns="91425">
            <a:noAutofit/>
          </a:bodyPr>
          <a:lstStyle>
            <a:lvl1pPr indent="-342900" lvl="0" marL="457200" marR="0" rtl="0" algn="l">
              <a:lnSpc>
                <a:spcPct val="115000"/>
              </a:lnSpc>
              <a:spcBef>
                <a:spcPts val="0"/>
              </a:spcBef>
              <a:spcAft>
                <a:spcPts val="0"/>
              </a:spcAft>
              <a:buClr>
                <a:schemeClr val="dk1"/>
              </a:buClr>
              <a:buSzPts val="1800"/>
              <a:buFont typeface="Dekko"/>
              <a:buChar char="●"/>
              <a:defRPr i="0" sz="1800" u="none" cap="none" strike="noStrike">
                <a:solidFill>
                  <a:schemeClr val="dk1"/>
                </a:solidFill>
                <a:latin typeface="Dekko"/>
                <a:ea typeface="Dekko"/>
                <a:cs typeface="Dekko"/>
                <a:sym typeface="Dekko"/>
              </a:defRPr>
            </a:lvl1pPr>
            <a:lvl2pPr indent="-317500" lvl="1" marL="914400" marR="0" rtl="0" algn="l">
              <a:lnSpc>
                <a:spcPct val="115000"/>
              </a:lnSpc>
              <a:spcBef>
                <a:spcPts val="1600"/>
              </a:spcBef>
              <a:spcAft>
                <a:spcPts val="0"/>
              </a:spcAft>
              <a:buClr>
                <a:schemeClr val="dk1"/>
              </a:buClr>
              <a:buSzPts val="1400"/>
              <a:buFont typeface="Dekko"/>
              <a:buChar char="○"/>
              <a:defRPr i="0" sz="1410" u="none" cap="none" strike="noStrike">
                <a:solidFill>
                  <a:schemeClr val="dk1"/>
                </a:solidFill>
                <a:latin typeface="Dekko"/>
                <a:ea typeface="Dekko"/>
                <a:cs typeface="Dekko"/>
                <a:sym typeface="Dekko"/>
              </a:defRPr>
            </a:lvl2pPr>
            <a:lvl3pPr indent="-317500" lvl="2" marL="1371600" marR="0" rtl="0" algn="l">
              <a:lnSpc>
                <a:spcPct val="115000"/>
              </a:lnSpc>
              <a:spcBef>
                <a:spcPts val="1600"/>
              </a:spcBef>
              <a:spcAft>
                <a:spcPts val="0"/>
              </a:spcAft>
              <a:buClr>
                <a:schemeClr val="dk1"/>
              </a:buClr>
              <a:buSzPts val="1400"/>
              <a:buFont typeface="Dekko"/>
              <a:buChar char="■"/>
              <a:defRPr i="0" sz="1410" u="none" cap="none" strike="noStrike">
                <a:solidFill>
                  <a:schemeClr val="dk1"/>
                </a:solidFill>
                <a:latin typeface="Dekko"/>
                <a:ea typeface="Dekko"/>
                <a:cs typeface="Dekko"/>
                <a:sym typeface="Dekko"/>
              </a:defRPr>
            </a:lvl3pPr>
            <a:lvl4pPr indent="-317500" lvl="3" marL="1828800" marR="0" rtl="0" algn="l">
              <a:lnSpc>
                <a:spcPct val="115000"/>
              </a:lnSpc>
              <a:spcBef>
                <a:spcPts val="1600"/>
              </a:spcBef>
              <a:spcAft>
                <a:spcPts val="0"/>
              </a:spcAft>
              <a:buClr>
                <a:schemeClr val="dk1"/>
              </a:buClr>
              <a:buSzPts val="1400"/>
              <a:buFont typeface="Dekko"/>
              <a:buChar char="●"/>
              <a:defRPr i="0" sz="1410" u="none" cap="none" strike="noStrike">
                <a:solidFill>
                  <a:schemeClr val="dk1"/>
                </a:solidFill>
                <a:latin typeface="Dekko"/>
                <a:ea typeface="Dekko"/>
                <a:cs typeface="Dekko"/>
                <a:sym typeface="Dekko"/>
              </a:defRPr>
            </a:lvl4pPr>
            <a:lvl5pPr indent="-317500" lvl="4" marL="2286000" marR="0" rtl="0" algn="l">
              <a:lnSpc>
                <a:spcPct val="115000"/>
              </a:lnSpc>
              <a:spcBef>
                <a:spcPts val="1600"/>
              </a:spcBef>
              <a:spcAft>
                <a:spcPts val="0"/>
              </a:spcAft>
              <a:buClr>
                <a:schemeClr val="dk1"/>
              </a:buClr>
              <a:buSzPts val="1400"/>
              <a:buFont typeface="Dekko"/>
              <a:buChar char="○"/>
              <a:defRPr i="0" sz="1410" u="none" cap="none" strike="noStrike">
                <a:solidFill>
                  <a:schemeClr val="dk1"/>
                </a:solidFill>
                <a:latin typeface="Dekko"/>
                <a:ea typeface="Dekko"/>
                <a:cs typeface="Dekko"/>
                <a:sym typeface="Dekko"/>
              </a:defRPr>
            </a:lvl5pPr>
            <a:lvl6pPr indent="-317500" lvl="5" marL="2743200" marR="0" rtl="0" algn="l">
              <a:lnSpc>
                <a:spcPct val="115000"/>
              </a:lnSpc>
              <a:spcBef>
                <a:spcPts val="1600"/>
              </a:spcBef>
              <a:spcAft>
                <a:spcPts val="0"/>
              </a:spcAft>
              <a:buClr>
                <a:schemeClr val="dk1"/>
              </a:buClr>
              <a:buSzPts val="1400"/>
              <a:buFont typeface="Dekko"/>
              <a:buChar char="■"/>
              <a:defRPr i="0" sz="1410" u="none" cap="none" strike="noStrike">
                <a:solidFill>
                  <a:schemeClr val="dk1"/>
                </a:solidFill>
                <a:latin typeface="Dekko"/>
                <a:ea typeface="Dekko"/>
                <a:cs typeface="Dekko"/>
                <a:sym typeface="Dekko"/>
              </a:defRPr>
            </a:lvl6pPr>
            <a:lvl7pPr indent="-317500" lvl="6" marL="3200400" marR="0" rtl="0" algn="l">
              <a:lnSpc>
                <a:spcPct val="115000"/>
              </a:lnSpc>
              <a:spcBef>
                <a:spcPts val="1600"/>
              </a:spcBef>
              <a:spcAft>
                <a:spcPts val="0"/>
              </a:spcAft>
              <a:buClr>
                <a:schemeClr val="dk1"/>
              </a:buClr>
              <a:buSzPts val="1400"/>
              <a:buFont typeface="Dekko"/>
              <a:buChar char="●"/>
              <a:defRPr i="0" sz="1410" u="none" cap="none" strike="noStrike">
                <a:solidFill>
                  <a:schemeClr val="dk1"/>
                </a:solidFill>
                <a:latin typeface="Dekko"/>
                <a:ea typeface="Dekko"/>
                <a:cs typeface="Dekko"/>
                <a:sym typeface="Dekko"/>
              </a:defRPr>
            </a:lvl7pPr>
            <a:lvl8pPr indent="-317500" lvl="7" marL="3657600" marR="0" rtl="0" algn="l">
              <a:lnSpc>
                <a:spcPct val="115000"/>
              </a:lnSpc>
              <a:spcBef>
                <a:spcPts val="1600"/>
              </a:spcBef>
              <a:spcAft>
                <a:spcPts val="0"/>
              </a:spcAft>
              <a:buClr>
                <a:schemeClr val="dk1"/>
              </a:buClr>
              <a:buSzPts val="1400"/>
              <a:buFont typeface="Dekko"/>
              <a:buChar char="○"/>
              <a:defRPr i="0" sz="1410" u="none" cap="none" strike="noStrike">
                <a:solidFill>
                  <a:schemeClr val="dk1"/>
                </a:solidFill>
                <a:latin typeface="Dekko"/>
                <a:ea typeface="Dekko"/>
                <a:cs typeface="Dekko"/>
                <a:sym typeface="Dekko"/>
              </a:defRPr>
            </a:lvl8pPr>
            <a:lvl9pPr indent="-317500" lvl="8" marL="4114800" marR="0" rtl="0" algn="l">
              <a:lnSpc>
                <a:spcPct val="115000"/>
              </a:lnSpc>
              <a:spcBef>
                <a:spcPts val="1600"/>
              </a:spcBef>
              <a:spcAft>
                <a:spcPts val="1600"/>
              </a:spcAft>
              <a:buClr>
                <a:schemeClr val="dk1"/>
              </a:buClr>
              <a:buSzPts val="1400"/>
              <a:buFont typeface="Dekko"/>
              <a:buChar char="■"/>
              <a:defRPr i="0" sz="1410" u="none" cap="none" strike="noStrike">
                <a:solidFill>
                  <a:schemeClr val="dk1"/>
                </a:solidFill>
                <a:latin typeface="Dekko"/>
                <a:ea typeface="Dekko"/>
                <a:cs typeface="Dekko"/>
                <a:sym typeface="Dekko"/>
              </a:defRPr>
            </a:lvl9pPr>
          </a:lstStyle>
          <a:p/>
        </p:txBody>
      </p:sp>
      <p:grpSp>
        <p:nvGrpSpPr>
          <p:cNvPr id="17" name="Google Shape;17;p1"/>
          <p:cNvGrpSpPr/>
          <p:nvPr/>
        </p:nvGrpSpPr>
        <p:grpSpPr>
          <a:xfrm>
            <a:off x="-29" y="550295"/>
            <a:ext cx="1026254" cy="137531"/>
            <a:chOff x="-461085" y="955170"/>
            <a:chExt cx="769652" cy="244500"/>
          </a:xfrm>
        </p:grpSpPr>
        <p:sp>
          <p:nvSpPr>
            <p:cNvPr id="18" name="Google Shape;18;p1"/>
            <p:cNvSpPr/>
            <p:nvPr/>
          </p:nvSpPr>
          <p:spPr>
            <a:xfrm>
              <a:off x="64067" y="955170"/>
              <a:ext cx="244500" cy="244500"/>
            </a:xfrm>
            <a:prstGeom prst="ellipse">
              <a:avLst/>
            </a:pr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19" name="Google Shape;19;p1"/>
            <p:cNvSpPr/>
            <p:nvPr/>
          </p:nvSpPr>
          <p:spPr>
            <a:xfrm>
              <a:off x="-461085" y="995940"/>
              <a:ext cx="722100" cy="157200"/>
            </a:xfrm>
            <a:prstGeom prst="roundRect">
              <a:avLst>
                <a:gd fmla="val 50000" name="adj"/>
              </a:avLst>
            </a:prstGeom>
            <a:gradFill>
              <a:gsLst>
                <a:gs pos="0">
                  <a:srgbClr val="595959"/>
                </a:gs>
                <a:gs pos="10000">
                  <a:srgbClr val="595959"/>
                </a:gs>
                <a:gs pos="43000">
                  <a:srgbClr val="9D9D9D"/>
                </a:gs>
                <a:gs pos="55000">
                  <a:srgbClr val="F8F8F8"/>
                </a:gs>
                <a:gs pos="68000">
                  <a:srgbClr val="9D9D9D"/>
                </a:gs>
                <a:gs pos="98000">
                  <a:srgbClr val="595959"/>
                </a:gs>
                <a:gs pos="100000">
                  <a:srgbClr val="595959"/>
                </a:gs>
              </a:gsLst>
              <a:lin ang="10800000" scaled="0"/>
            </a:gradFill>
            <a:ln>
              <a:noFill/>
            </a:ln>
            <a:effectLst>
              <a:outerShdw blurRad="63500" sx="102000" rotWithShape="0" algn="ctr" sy="1020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grpSp>
      <p:grpSp>
        <p:nvGrpSpPr>
          <p:cNvPr id="20" name="Google Shape;20;p1"/>
          <p:cNvGrpSpPr/>
          <p:nvPr/>
        </p:nvGrpSpPr>
        <p:grpSpPr>
          <a:xfrm>
            <a:off x="-29" y="940699"/>
            <a:ext cx="1026254" cy="137531"/>
            <a:chOff x="-460114" y="1637572"/>
            <a:chExt cx="769652" cy="244500"/>
          </a:xfrm>
        </p:grpSpPr>
        <p:sp>
          <p:nvSpPr>
            <p:cNvPr id="21" name="Google Shape;21;p1"/>
            <p:cNvSpPr/>
            <p:nvPr/>
          </p:nvSpPr>
          <p:spPr>
            <a:xfrm>
              <a:off x="65038" y="1637572"/>
              <a:ext cx="244500" cy="244500"/>
            </a:xfrm>
            <a:prstGeom prst="ellipse">
              <a:avLst/>
            </a:pr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22" name="Google Shape;22;p1"/>
            <p:cNvSpPr/>
            <p:nvPr/>
          </p:nvSpPr>
          <p:spPr>
            <a:xfrm>
              <a:off x="-460114" y="1678342"/>
              <a:ext cx="722100" cy="157200"/>
            </a:xfrm>
            <a:prstGeom prst="roundRect">
              <a:avLst>
                <a:gd fmla="val 50000" name="adj"/>
              </a:avLst>
            </a:prstGeom>
            <a:gradFill>
              <a:gsLst>
                <a:gs pos="0">
                  <a:srgbClr val="595959"/>
                </a:gs>
                <a:gs pos="10000">
                  <a:srgbClr val="595959"/>
                </a:gs>
                <a:gs pos="39000">
                  <a:srgbClr val="9D9D9D"/>
                </a:gs>
                <a:gs pos="55000">
                  <a:srgbClr val="F8F8F8"/>
                </a:gs>
                <a:gs pos="68000">
                  <a:srgbClr val="9D9D9D"/>
                </a:gs>
                <a:gs pos="98000">
                  <a:srgbClr val="595959"/>
                </a:gs>
                <a:gs pos="100000">
                  <a:srgbClr val="595959"/>
                </a:gs>
              </a:gsLst>
              <a:lin ang="10800000" scaled="0"/>
            </a:gradFill>
            <a:ln>
              <a:noFill/>
            </a:ln>
            <a:effectLst>
              <a:outerShdw blurRad="63500" sx="102000" rotWithShape="0" algn="ctr" sy="1020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grpSp>
      <p:grpSp>
        <p:nvGrpSpPr>
          <p:cNvPr id="23" name="Google Shape;23;p1"/>
          <p:cNvGrpSpPr/>
          <p:nvPr/>
        </p:nvGrpSpPr>
        <p:grpSpPr>
          <a:xfrm>
            <a:off x="-30" y="1331103"/>
            <a:ext cx="1026254" cy="137531"/>
            <a:chOff x="-470792" y="2343271"/>
            <a:chExt cx="769652" cy="244500"/>
          </a:xfrm>
        </p:grpSpPr>
        <p:sp>
          <p:nvSpPr>
            <p:cNvPr id="24" name="Google Shape;24;p1"/>
            <p:cNvSpPr/>
            <p:nvPr/>
          </p:nvSpPr>
          <p:spPr>
            <a:xfrm>
              <a:off x="54360" y="2343271"/>
              <a:ext cx="244500" cy="244500"/>
            </a:xfrm>
            <a:prstGeom prst="ellipse">
              <a:avLst/>
            </a:pr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25" name="Google Shape;25;p1"/>
            <p:cNvSpPr/>
            <p:nvPr/>
          </p:nvSpPr>
          <p:spPr>
            <a:xfrm>
              <a:off x="-470792" y="2384041"/>
              <a:ext cx="722100" cy="157200"/>
            </a:xfrm>
            <a:prstGeom prst="roundRect">
              <a:avLst>
                <a:gd fmla="val 50000" name="adj"/>
              </a:avLst>
            </a:prstGeom>
            <a:gradFill>
              <a:gsLst>
                <a:gs pos="0">
                  <a:srgbClr val="595959"/>
                </a:gs>
                <a:gs pos="10000">
                  <a:srgbClr val="595959"/>
                </a:gs>
                <a:gs pos="39000">
                  <a:srgbClr val="9D9D9D"/>
                </a:gs>
                <a:gs pos="55000">
                  <a:srgbClr val="F8F8F8"/>
                </a:gs>
                <a:gs pos="68000">
                  <a:srgbClr val="9D9D9D"/>
                </a:gs>
                <a:gs pos="98000">
                  <a:srgbClr val="595959"/>
                </a:gs>
                <a:gs pos="100000">
                  <a:srgbClr val="595959"/>
                </a:gs>
              </a:gsLst>
              <a:lin ang="10800000" scaled="0"/>
            </a:gradFill>
            <a:ln>
              <a:noFill/>
            </a:ln>
            <a:effectLst>
              <a:outerShdw blurRad="63500" sx="102000" rotWithShape="0" algn="ctr" sy="1020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grpSp>
      <p:grpSp>
        <p:nvGrpSpPr>
          <p:cNvPr id="26" name="Google Shape;26;p1"/>
          <p:cNvGrpSpPr/>
          <p:nvPr/>
        </p:nvGrpSpPr>
        <p:grpSpPr>
          <a:xfrm>
            <a:off x="-29" y="3722125"/>
            <a:ext cx="1026254" cy="137531"/>
            <a:chOff x="-461085" y="955170"/>
            <a:chExt cx="769652" cy="244500"/>
          </a:xfrm>
        </p:grpSpPr>
        <p:sp>
          <p:nvSpPr>
            <p:cNvPr id="27" name="Google Shape;27;p1"/>
            <p:cNvSpPr/>
            <p:nvPr/>
          </p:nvSpPr>
          <p:spPr>
            <a:xfrm>
              <a:off x="64067" y="955170"/>
              <a:ext cx="244500" cy="244500"/>
            </a:xfrm>
            <a:prstGeom prst="ellipse">
              <a:avLst/>
            </a:pr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28" name="Google Shape;28;p1"/>
            <p:cNvSpPr/>
            <p:nvPr/>
          </p:nvSpPr>
          <p:spPr>
            <a:xfrm>
              <a:off x="-461085" y="995940"/>
              <a:ext cx="722100" cy="157200"/>
            </a:xfrm>
            <a:prstGeom prst="roundRect">
              <a:avLst>
                <a:gd fmla="val 50000" name="adj"/>
              </a:avLst>
            </a:prstGeom>
            <a:gradFill>
              <a:gsLst>
                <a:gs pos="0">
                  <a:srgbClr val="595959"/>
                </a:gs>
                <a:gs pos="10000">
                  <a:srgbClr val="595959"/>
                </a:gs>
                <a:gs pos="39000">
                  <a:srgbClr val="9D9D9D"/>
                </a:gs>
                <a:gs pos="55000">
                  <a:srgbClr val="F8F8F8"/>
                </a:gs>
                <a:gs pos="68000">
                  <a:srgbClr val="9D9D9D"/>
                </a:gs>
                <a:gs pos="98000">
                  <a:srgbClr val="595959"/>
                </a:gs>
                <a:gs pos="100000">
                  <a:srgbClr val="595959"/>
                </a:gs>
              </a:gsLst>
              <a:lin ang="10800000" scaled="0"/>
            </a:gradFill>
            <a:ln>
              <a:noFill/>
            </a:ln>
            <a:effectLst>
              <a:outerShdw blurRad="63500" sx="102000" rotWithShape="0" algn="ctr" sy="1020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grpSp>
      <p:grpSp>
        <p:nvGrpSpPr>
          <p:cNvPr id="29" name="Google Shape;29;p1"/>
          <p:cNvGrpSpPr/>
          <p:nvPr/>
        </p:nvGrpSpPr>
        <p:grpSpPr>
          <a:xfrm>
            <a:off x="-29" y="4112528"/>
            <a:ext cx="1026254" cy="137531"/>
            <a:chOff x="-460114" y="1637572"/>
            <a:chExt cx="769652" cy="244500"/>
          </a:xfrm>
        </p:grpSpPr>
        <p:sp>
          <p:nvSpPr>
            <p:cNvPr id="30" name="Google Shape;30;p1"/>
            <p:cNvSpPr/>
            <p:nvPr/>
          </p:nvSpPr>
          <p:spPr>
            <a:xfrm>
              <a:off x="65038" y="1637572"/>
              <a:ext cx="244500" cy="244500"/>
            </a:xfrm>
            <a:prstGeom prst="ellipse">
              <a:avLst/>
            </a:pr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31" name="Google Shape;31;p1"/>
            <p:cNvSpPr/>
            <p:nvPr/>
          </p:nvSpPr>
          <p:spPr>
            <a:xfrm>
              <a:off x="-460114" y="1678342"/>
              <a:ext cx="722100" cy="157200"/>
            </a:xfrm>
            <a:prstGeom prst="roundRect">
              <a:avLst>
                <a:gd fmla="val 50000" name="adj"/>
              </a:avLst>
            </a:prstGeom>
            <a:gradFill>
              <a:gsLst>
                <a:gs pos="0">
                  <a:srgbClr val="595959"/>
                </a:gs>
                <a:gs pos="10000">
                  <a:srgbClr val="595959"/>
                </a:gs>
                <a:gs pos="39000">
                  <a:srgbClr val="9D9D9D"/>
                </a:gs>
                <a:gs pos="55000">
                  <a:srgbClr val="F8F8F8"/>
                </a:gs>
                <a:gs pos="68000">
                  <a:srgbClr val="9D9D9D"/>
                </a:gs>
                <a:gs pos="98000">
                  <a:srgbClr val="595959"/>
                </a:gs>
                <a:gs pos="100000">
                  <a:srgbClr val="595959"/>
                </a:gs>
              </a:gsLst>
              <a:lin ang="10800000" scaled="0"/>
            </a:gradFill>
            <a:ln>
              <a:noFill/>
            </a:ln>
            <a:effectLst>
              <a:outerShdw blurRad="63500" sx="102000" rotWithShape="0" algn="ctr" sy="1020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grpSp>
      <p:grpSp>
        <p:nvGrpSpPr>
          <p:cNvPr id="32" name="Google Shape;32;p1"/>
          <p:cNvGrpSpPr/>
          <p:nvPr/>
        </p:nvGrpSpPr>
        <p:grpSpPr>
          <a:xfrm>
            <a:off x="-30" y="4502932"/>
            <a:ext cx="1026254" cy="137531"/>
            <a:chOff x="-470792" y="2343271"/>
            <a:chExt cx="769652" cy="244500"/>
          </a:xfrm>
        </p:grpSpPr>
        <p:sp>
          <p:nvSpPr>
            <p:cNvPr id="33" name="Google Shape;33;p1"/>
            <p:cNvSpPr/>
            <p:nvPr/>
          </p:nvSpPr>
          <p:spPr>
            <a:xfrm>
              <a:off x="54360" y="2343271"/>
              <a:ext cx="244500" cy="244500"/>
            </a:xfrm>
            <a:prstGeom prst="ellipse">
              <a:avLst/>
            </a:pr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34" name="Google Shape;34;p1"/>
            <p:cNvSpPr/>
            <p:nvPr/>
          </p:nvSpPr>
          <p:spPr>
            <a:xfrm>
              <a:off x="-470792" y="2384041"/>
              <a:ext cx="722100" cy="157200"/>
            </a:xfrm>
            <a:prstGeom prst="roundRect">
              <a:avLst>
                <a:gd fmla="val 50000" name="adj"/>
              </a:avLst>
            </a:prstGeom>
            <a:gradFill>
              <a:gsLst>
                <a:gs pos="0">
                  <a:srgbClr val="595959"/>
                </a:gs>
                <a:gs pos="10000">
                  <a:srgbClr val="595959"/>
                </a:gs>
                <a:gs pos="39000">
                  <a:srgbClr val="9D9D9D"/>
                </a:gs>
                <a:gs pos="55000">
                  <a:srgbClr val="F8F8F8"/>
                </a:gs>
                <a:gs pos="68000">
                  <a:srgbClr val="9D9D9D"/>
                </a:gs>
                <a:gs pos="98000">
                  <a:srgbClr val="595959"/>
                </a:gs>
                <a:gs pos="100000">
                  <a:srgbClr val="595959"/>
                </a:gs>
              </a:gsLst>
              <a:lin ang="10800000" scaled="0"/>
            </a:gradFill>
            <a:ln>
              <a:noFill/>
            </a:ln>
            <a:effectLst>
              <a:outerShdw blurRad="63500" sx="102000" rotWithShape="0" algn="ctr" sy="1020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grpSp>
      <p:sp>
        <p:nvSpPr>
          <p:cNvPr id="35" name="Google Shape;35;p1"/>
          <p:cNvSpPr txBox="1"/>
          <p:nvPr/>
        </p:nvSpPr>
        <p:spPr>
          <a:xfrm rot="5400000">
            <a:off x="-296899" y="205017"/>
            <a:ext cx="888600" cy="498000"/>
          </a:xfrm>
          <a:prstGeom prst="rect">
            <a:avLst/>
          </a:prstGeom>
          <a:noFill/>
          <a:ln>
            <a:noFill/>
          </a:ln>
        </p:spPr>
        <p:txBody>
          <a:bodyPr anchorCtr="0" anchor="t" bIns="92075" lIns="92075" spcFirstLastPara="1" rIns="92075" wrap="square" tIns="92075">
            <a:noAutofit/>
          </a:bodyPr>
          <a:lstStyle/>
          <a:p>
            <a:pPr indent="0" lvl="0" marL="0" marR="0" rtl="0" algn="l">
              <a:lnSpc>
                <a:spcPct val="100000"/>
              </a:lnSpc>
              <a:spcBef>
                <a:spcPts val="0"/>
              </a:spcBef>
              <a:spcAft>
                <a:spcPts val="0"/>
              </a:spcAft>
              <a:buClr>
                <a:srgbClr val="000000"/>
              </a:buClr>
              <a:buSzPts val="1108"/>
              <a:buFont typeface="Arial"/>
              <a:buNone/>
            </a:pPr>
            <a:r>
              <a:rPr b="0" i="0" lang="en" sz="1108" u="none" cap="none" strike="noStrike">
                <a:solidFill>
                  <a:srgbClr val="FFFFFF"/>
                </a:solidFill>
                <a:latin typeface="Barlow Condensed"/>
                <a:ea typeface="Barlow Condensed"/>
                <a:cs typeface="Barlow Condensed"/>
                <a:sym typeface="Barlow Condensed"/>
              </a:rPr>
              <a:t>SLIDESMANIA.COM</a:t>
            </a:r>
            <a:endParaRPr b="0" i="0" sz="1108" u="none" cap="none" strike="noStrike">
              <a:solidFill>
                <a:srgbClr val="FFFFFF"/>
              </a:solidFill>
              <a:latin typeface="Barlow Condensed"/>
              <a:ea typeface="Barlow Condensed"/>
              <a:cs typeface="Barlow Condensed"/>
              <a:sym typeface="Barlow Condense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8.xml"/><Relationship Id="rId3" Type="http://schemas.openxmlformats.org/officeDocument/2006/relationships/image" Target="../media/image10.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9.xml"/><Relationship Id="rId3" Type="http://schemas.openxmlformats.org/officeDocument/2006/relationships/image" Target="../media/image8.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3" name="Shape 193"/>
        <p:cNvGrpSpPr/>
        <p:nvPr/>
      </p:nvGrpSpPr>
      <p:grpSpPr>
        <a:xfrm>
          <a:off x="0" y="0"/>
          <a:ext cx="0" cy="0"/>
          <a:chOff x="0" y="0"/>
          <a:chExt cx="0" cy="0"/>
        </a:xfrm>
      </p:grpSpPr>
      <p:sp>
        <p:nvSpPr>
          <p:cNvPr id="194" name="Google Shape;194;p16"/>
          <p:cNvSpPr txBox="1"/>
          <p:nvPr>
            <p:ph type="ctrTitle"/>
          </p:nvPr>
        </p:nvSpPr>
        <p:spPr>
          <a:xfrm>
            <a:off x="598100" y="1775222"/>
            <a:ext cx="8222100" cy="8388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solidFill>
                  <a:schemeClr val="dk1"/>
                </a:solidFill>
              </a:rPr>
              <a:t>Unit 6 Adapting To Your Audience</a:t>
            </a:r>
            <a:endParaRPr>
              <a:solidFill>
                <a:schemeClr val="dk1"/>
              </a:solidFill>
            </a:endParaRPr>
          </a:p>
        </p:txBody>
      </p:sp>
      <p:sp>
        <p:nvSpPr>
          <p:cNvPr id="195" name="Google Shape;195;p16"/>
          <p:cNvSpPr txBox="1"/>
          <p:nvPr>
            <p:ph idx="1" type="subTitle"/>
          </p:nvPr>
        </p:nvSpPr>
        <p:spPr>
          <a:xfrm>
            <a:off x="598088" y="2715913"/>
            <a:ext cx="8222100" cy="432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dk1"/>
                </a:solidFill>
              </a:rPr>
              <a:t>Public Speaking    Ms. Emuge</a:t>
            </a:r>
            <a:endParaRPr>
              <a:solidFill>
                <a:schemeClr val="dk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7" name="Shape 247"/>
        <p:cNvGrpSpPr/>
        <p:nvPr/>
      </p:nvGrpSpPr>
      <p:grpSpPr>
        <a:xfrm>
          <a:off x="0" y="0"/>
          <a:ext cx="0" cy="0"/>
          <a:chOff x="0" y="0"/>
          <a:chExt cx="0" cy="0"/>
        </a:xfrm>
      </p:grpSpPr>
      <p:sp>
        <p:nvSpPr>
          <p:cNvPr id="248" name="Google Shape;248;p25"/>
          <p:cNvSpPr txBox="1"/>
          <p:nvPr>
            <p:ph type="title"/>
          </p:nvPr>
        </p:nvSpPr>
        <p:spPr>
          <a:xfrm>
            <a:off x="1371600" y="410000"/>
            <a:ext cx="74607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Nonverbal Responsiveness</a:t>
            </a:r>
            <a:endParaRPr/>
          </a:p>
        </p:txBody>
      </p:sp>
      <p:sp>
        <p:nvSpPr>
          <p:cNvPr id="249" name="Google Shape;249;p25"/>
          <p:cNvSpPr txBox="1"/>
          <p:nvPr>
            <p:ph idx="1" type="body"/>
          </p:nvPr>
        </p:nvSpPr>
        <p:spPr>
          <a:xfrm>
            <a:off x="1289300" y="1229875"/>
            <a:ext cx="7214700" cy="3339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Interested audience members respond verbally and nonverbally when encouraged or invited to do so by the speaker. When you ask for a show of hands and audience members sheepishly look at one another and eventually raise a finger or two, you can reasonably infer lack of interest and enthusiasm. Frequent applause and nods of agreement with your message are indicators of interest and support.</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3" name="Shape 253"/>
        <p:cNvGrpSpPr/>
        <p:nvPr/>
      </p:nvGrpSpPr>
      <p:grpSpPr>
        <a:xfrm>
          <a:off x="0" y="0"/>
          <a:ext cx="0" cy="0"/>
          <a:chOff x="0" y="0"/>
          <a:chExt cx="0" cy="0"/>
        </a:xfrm>
      </p:grpSpPr>
      <p:sp>
        <p:nvSpPr>
          <p:cNvPr id="254" name="Google Shape;254;p26"/>
          <p:cNvSpPr txBox="1"/>
          <p:nvPr>
            <p:ph type="title"/>
          </p:nvPr>
        </p:nvSpPr>
        <p:spPr>
          <a:xfrm>
            <a:off x="1152150" y="410000"/>
            <a:ext cx="76800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Verbal Responsiveness</a:t>
            </a:r>
            <a:endParaRPr/>
          </a:p>
        </p:txBody>
      </p:sp>
      <p:sp>
        <p:nvSpPr>
          <p:cNvPr id="255" name="Google Shape;255;p26"/>
          <p:cNvSpPr txBox="1"/>
          <p:nvPr>
            <p:ph idx="1" type="body"/>
          </p:nvPr>
        </p:nvSpPr>
        <p:spPr>
          <a:xfrm>
            <a:off x="1261875" y="1229875"/>
            <a:ext cx="7570500" cy="3339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Not only will audiences indicate agreement nonverbally, some will also indicate their interests verbally. Audience members may shout out a response or more quietly express agreement or disagreement to people seated next to them. A sensitive public speaker is constantly listening for verbal reinforcement or disagreement.</a:t>
            </a:r>
            <a:br>
              <a:rPr lang="en"/>
            </a:br>
            <a:br>
              <a:rPr lang="en"/>
            </a:b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9" name="Shape 259"/>
        <p:cNvGrpSpPr/>
        <p:nvPr/>
      </p:nvGrpSpPr>
      <p:grpSpPr>
        <a:xfrm>
          <a:off x="0" y="0"/>
          <a:ext cx="0" cy="0"/>
          <a:chOff x="0" y="0"/>
          <a:chExt cx="0" cy="0"/>
        </a:xfrm>
      </p:grpSpPr>
      <p:sp>
        <p:nvSpPr>
          <p:cNvPr id="260" name="Google Shape;260;p27"/>
          <p:cNvSpPr txBox="1"/>
          <p:nvPr>
            <p:ph type="title"/>
          </p:nvPr>
        </p:nvSpPr>
        <p:spPr>
          <a:xfrm>
            <a:off x="1234450" y="410000"/>
            <a:ext cx="75978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Responding to Nonverbal Cues</a:t>
            </a:r>
            <a:endParaRPr/>
          </a:p>
        </p:txBody>
      </p:sp>
      <p:sp>
        <p:nvSpPr>
          <p:cNvPr id="261" name="Google Shape;261;p27"/>
          <p:cNvSpPr txBox="1"/>
          <p:nvPr>
            <p:ph idx="1" type="body"/>
          </p:nvPr>
        </p:nvSpPr>
        <p:spPr>
          <a:xfrm>
            <a:off x="1234450" y="1017800"/>
            <a:ext cx="7269300" cy="3551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value in recognizing nonverbal cues from your listeners is that you can respond to them appropriately. If your audience seems interested, supportive, and attentive, your prespeech analysis has clearly guided you to make proper choices in preparing and delivering your speech.</a:t>
            </a:r>
            <a:br>
              <a:rPr lang="en"/>
            </a:br>
            <a:br>
              <a:rPr lang="en"/>
            </a:br>
            <a:r>
              <a:rPr lang="en"/>
              <a:t>When your audience becomes inattentive, however, you may need to make some changes while delivering your message. If you think audience members are drifting off into their own thoughts or disagreeing with what you say, or if you suspect that they don't understand what you are saying, then a few spontaneous adjustments may help. It takes experience and skill to make on-the-spot changes in your speech. Consider the tips from seasoned public speakers for adapting to your listeners listed in Table 4.5 on page 102. 21</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5" name="Shape 265"/>
        <p:cNvGrpSpPr/>
        <p:nvPr/>
      </p:nvGrpSpPr>
      <p:grpSpPr>
        <a:xfrm>
          <a:off x="0" y="0"/>
          <a:ext cx="0" cy="0"/>
          <a:chOff x="0" y="0"/>
          <a:chExt cx="0" cy="0"/>
        </a:xfrm>
      </p:grpSpPr>
      <p:sp>
        <p:nvSpPr>
          <p:cNvPr id="266" name="Google Shape;266;p28"/>
          <p:cNvSpPr txBox="1"/>
          <p:nvPr>
            <p:ph type="title"/>
          </p:nvPr>
        </p:nvSpPr>
        <p:spPr>
          <a:xfrm>
            <a:off x="1124725" y="0"/>
            <a:ext cx="76938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Responding to Nonverbal Cues</a:t>
            </a:r>
            <a:endParaRPr/>
          </a:p>
        </p:txBody>
      </p:sp>
      <p:sp>
        <p:nvSpPr>
          <p:cNvPr id="267" name="Google Shape;267;p28"/>
          <p:cNvSpPr txBox="1"/>
          <p:nvPr>
            <p:ph idx="1" type="body"/>
          </p:nvPr>
        </p:nvSpPr>
        <p:spPr>
          <a:xfrm>
            <a:off x="1001250" y="490400"/>
            <a:ext cx="7461600" cy="3563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Remember, it is not enough to note your listeners’ characteristics and attitudes. You must also respond to the information you gather by adapting your speech to retain their interest and attention. Moreover, you have a responsibility to ensure that your audience understands your message. If your approach to the content of your speech is not working, alter it and note whether your audience's responses change. If all else fails, you may need to abandon a formal speaker-listener relationship with your audience and open up your topic for discussion. In your speech class your instructor may expect you to keep going, to fulfill the requirements for your assignment. With other audiences, however, you may want to consider switching to a more interactive question-and-answer session to ensure that you are communicating clearly. Later chapters on supporting material, speech organization, and speech delivery will discuss other techniques for adjusting your style while delivering your message.</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1" name="Shape 271"/>
        <p:cNvGrpSpPr/>
        <p:nvPr/>
      </p:nvGrpSpPr>
      <p:grpSpPr>
        <a:xfrm>
          <a:off x="0" y="0"/>
          <a:ext cx="0" cy="0"/>
          <a:chOff x="0" y="0"/>
          <a:chExt cx="0" cy="0"/>
        </a:xfrm>
      </p:grpSpPr>
      <p:sp>
        <p:nvSpPr>
          <p:cNvPr id="272" name="Google Shape;272;p29"/>
          <p:cNvSpPr txBox="1"/>
          <p:nvPr>
            <p:ph type="title"/>
          </p:nvPr>
        </p:nvSpPr>
        <p:spPr>
          <a:xfrm>
            <a:off x="1261875" y="410000"/>
            <a:ext cx="75705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Recap: Reading Audience Cues</a:t>
            </a:r>
            <a:endParaRPr/>
          </a:p>
        </p:txBody>
      </p:sp>
      <p:sp>
        <p:nvSpPr>
          <p:cNvPr id="273" name="Google Shape;273;p29"/>
          <p:cNvSpPr txBox="1"/>
          <p:nvPr>
            <p:ph idx="1" type="body"/>
          </p:nvPr>
        </p:nvSpPr>
        <p:spPr>
          <a:xfrm>
            <a:off x="1152150" y="1220725"/>
            <a:ext cx="7680000" cy="3348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Identify and respond to nonverbal cues that your audience is bored, doesn't understand, or disagrees:</a:t>
            </a:r>
            <a:br>
              <a:rPr lang="en"/>
            </a:br>
            <a:endParaRPr/>
          </a:p>
          <a:p>
            <a:pPr indent="-342900" lvl="0" marL="457200" rtl="0" algn="l">
              <a:spcBef>
                <a:spcPts val="0"/>
              </a:spcBef>
              <a:spcAft>
                <a:spcPts val="0"/>
              </a:spcAft>
              <a:buSzPts val="1800"/>
              <a:buChar char="●"/>
            </a:pPr>
            <a:r>
              <a:rPr lang="en"/>
              <a:t>Lack of eye contact</a:t>
            </a:r>
            <a:endParaRPr/>
          </a:p>
          <a:p>
            <a:pPr indent="-342900" lvl="0" marL="457200" rtl="0" algn="l">
              <a:spcBef>
                <a:spcPts val="0"/>
              </a:spcBef>
              <a:spcAft>
                <a:spcPts val="0"/>
              </a:spcAft>
              <a:buSzPts val="1800"/>
              <a:buChar char="●"/>
            </a:pPr>
            <a:r>
              <a:rPr lang="en"/>
              <a:t>“Listener-stupor” expression</a:t>
            </a:r>
            <a:endParaRPr/>
          </a:p>
          <a:p>
            <a:pPr indent="-342900" lvl="0" marL="457200" rtl="0" algn="l">
              <a:spcBef>
                <a:spcPts val="0"/>
              </a:spcBef>
              <a:spcAft>
                <a:spcPts val="0"/>
              </a:spcAft>
              <a:buSzPts val="1800"/>
              <a:buChar char="●"/>
            </a:pPr>
            <a:r>
              <a:rPr lang="en"/>
              <a:t>Physical restlessness</a:t>
            </a:r>
            <a:endParaRPr/>
          </a:p>
          <a:p>
            <a:pPr indent="-342900" lvl="0" marL="457200" rtl="0" algn="l">
              <a:spcBef>
                <a:spcPts val="0"/>
              </a:spcBef>
              <a:spcAft>
                <a:spcPts val="0"/>
              </a:spcAft>
              <a:buSzPts val="1800"/>
              <a:buChar char="●"/>
            </a:pPr>
            <a:r>
              <a:rPr lang="en"/>
              <a:t>No response to humor, speaker invitations</a:t>
            </a:r>
            <a:endParaRPr/>
          </a:p>
          <a:p>
            <a:pPr indent="-342900" lvl="0" marL="457200" rtl="0" algn="l">
              <a:spcBef>
                <a:spcPts val="0"/>
              </a:spcBef>
              <a:spcAft>
                <a:spcPts val="0"/>
              </a:spcAft>
              <a:buSzPts val="1800"/>
              <a:buChar char="●"/>
            </a:pPr>
            <a:r>
              <a:rPr lang="en"/>
              <a:t>Talking to other listeners</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7" name="Shape 277"/>
        <p:cNvGrpSpPr/>
        <p:nvPr/>
      </p:nvGrpSpPr>
      <p:grpSpPr>
        <a:xfrm>
          <a:off x="0" y="0"/>
          <a:ext cx="0" cy="0"/>
          <a:chOff x="0" y="0"/>
          <a:chExt cx="0" cy="0"/>
        </a:xfrm>
      </p:grpSpPr>
      <p:sp>
        <p:nvSpPr>
          <p:cNvPr id="278" name="Google Shape;278;p30"/>
          <p:cNvSpPr txBox="1"/>
          <p:nvPr>
            <p:ph type="title"/>
          </p:nvPr>
        </p:nvSpPr>
        <p:spPr>
          <a:xfrm>
            <a:off x="1097275" y="144250"/>
            <a:ext cx="77349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Strategies for Customizing Your Message to Your Audience</a:t>
            </a:r>
            <a:endParaRPr/>
          </a:p>
        </p:txBody>
      </p:sp>
      <p:sp>
        <p:nvSpPr>
          <p:cNvPr id="279" name="Google Shape;279;p30"/>
          <p:cNvSpPr txBox="1"/>
          <p:nvPr>
            <p:ph idx="1" type="body"/>
          </p:nvPr>
        </p:nvSpPr>
        <p:spPr>
          <a:xfrm>
            <a:off x="1097275" y="1229875"/>
            <a:ext cx="7734900" cy="3339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Many people value having something prepared especially for them. Perhaps you've bought a computer that you ordered to your exact specifications. In a restaurant you order food prepared to your specific taste. Audiences, too, prefer messages that are adapted just to them; they don't like hearing a canned message. As a speaker, you may have worked hard to adapt your message to your audience, but your audience won't give you credit for it unless you let them know that you've done so. What are some ways to communicate to your listeners that your message is designed specifically for them? Here are a few suggestions:</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3" name="Shape 283"/>
        <p:cNvGrpSpPr/>
        <p:nvPr/>
      </p:nvGrpSpPr>
      <p:grpSpPr>
        <a:xfrm>
          <a:off x="0" y="0"/>
          <a:ext cx="0" cy="0"/>
          <a:chOff x="0" y="0"/>
          <a:chExt cx="0" cy="0"/>
        </a:xfrm>
      </p:grpSpPr>
      <p:sp>
        <p:nvSpPr>
          <p:cNvPr id="284" name="Google Shape;284;p31"/>
          <p:cNvSpPr txBox="1"/>
          <p:nvPr>
            <p:ph type="title"/>
          </p:nvPr>
        </p:nvSpPr>
        <p:spPr>
          <a:xfrm>
            <a:off x="1124700" y="410000"/>
            <a:ext cx="77076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Appropriately use audience members’ names.</a:t>
            </a:r>
            <a:endParaRPr/>
          </a:p>
        </p:txBody>
      </p:sp>
      <p:sp>
        <p:nvSpPr>
          <p:cNvPr id="285" name="Google Shape;285;p31"/>
          <p:cNvSpPr txBox="1"/>
          <p:nvPr>
            <p:ph idx="1" type="body"/>
          </p:nvPr>
        </p:nvSpPr>
        <p:spPr>
          <a:xfrm>
            <a:off x="1248150" y="1229875"/>
            <a:ext cx="7584000" cy="3339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Consider using audience members’ names in your talk to relate specific information to individual people. Obviously, you don't want to embarrass people by using them in an example that would make them feel uncomfortable. But you can selectively mention people you know who are in the audience. It's become a standard technique in many State of the Union speeches for the president to have someone sitting in the balcony who can be mentioned in his talk. That person becomes a living visual aid to provide focus on an idea or a point made in the address. If you are uncertain whether you should mention someone by name, before you speak, ask the person for permission to use his or her name in your talk.</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9" name="Shape 289"/>
        <p:cNvGrpSpPr/>
        <p:nvPr/>
      </p:nvGrpSpPr>
      <p:grpSpPr>
        <a:xfrm>
          <a:off x="0" y="0"/>
          <a:ext cx="0" cy="0"/>
          <a:chOff x="0" y="0"/>
          <a:chExt cx="0" cy="0"/>
        </a:xfrm>
      </p:grpSpPr>
      <p:sp>
        <p:nvSpPr>
          <p:cNvPr id="290" name="Google Shape;290;p32"/>
          <p:cNvSpPr txBox="1"/>
          <p:nvPr>
            <p:ph type="title"/>
          </p:nvPr>
        </p:nvSpPr>
        <p:spPr>
          <a:xfrm>
            <a:off x="1234450" y="410000"/>
            <a:ext cx="75978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Refer to the town, city, or community.</a:t>
            </a:r>
            <a:endParaRPr/>
          </a:p>
        </p:txBody>
      </p:sp>
      <p:sp>
        <p:nvSpPr>
          <p:cNvPr id="291" name="Google Shape;291;p32"/>
          <p:cNvSpPr txBox="1"/>
          <p:nvPr>
            <p:ph idx="1" type="body"/>
          </p:nvPr>
        </p:nvSpPr>
        <p:spPr>
          <a:xfrm>
            <a:off x="1303025" y="1229875"/>
            <a:ext cx="7529400" cy="3339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Make a specific reference to the place where you are speaking. If you are speaking to a college audience, relate your message and illustrations to the school where you are speaking. Many politicians use this technique: They have a standard stump speech to tout their credentials but adapt the opening part of their message to the specific city or community in which they are speaking.</a:t>
            </a:r>
            <a:br>
              <a:rPr lang="en"/>
            </a:b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5" name="Shape 295"/>
        <p:cNvGrpSpPr/>
        <p:nvPr/>
      </p:nvGrpSpPr>
      <p:grpSpPr>
        <a:xfrm>
          <a:off x="0" y="0"/>
          <a:ext cx="0" cy="0"/>
          <a:chOff x="0" y="0"/>
          <a:chExt cx="0" cy="0"/>
        </a:xfrm>
      </p:grpSpPr>
      <p:sp>
        <p:nvSpPr>
          <p:cNvPr id="296" name="Google Shape;296;p33"/>
          <p:cNvSpPr txBox="1"/>
          <p:nvPr>
            <p:ph type="title"/>
          </p:nvPr>
        </p:nvSpPr>
        <p:spPr>
          <a:xfrm>
            <a:off x="1179575" y="164300"/>
            <a:ext cx="76527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Responding to </a:t>
            </a:r>
            <a:r>
              <a:rPr lang="en"/>
              <a:t>Nonverbal</a:t>
            </a:r>
            <a:r>
              <a:rPr lang="en"/>
              <a:t> Cues</a:t>
            </a:r>
            <a:endParaRPr/>
          </a:p>
        </p:txBody>
      </p:sp>
      <p:sp>
        <p:nvSpPr>
          <p:cNvPr id="297" name="Google Shape;297;p33"/>
          <p:cNvSpPr txBox="1"/>
          <p:nvPr>
            <p:ph idx="1" type="body"/>
          </p:nvPr>
        </p:nvSpPr>
        <p:spPr>
          <a:xfrm>
            <a:off x="311700" y="1229875"/>
            <a:ext cx="8520600" cy="3339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pic>
        <p:nvPicPr>
          <p:cNvPr id="298" name="Google Shape;298;p33"/>
          <p:cNvPicPr preferRelativeResize="0"/>
          <p:nvPr/>
        </p:nvPicPr>
        <p:blipFill>
          <a:blip r:embed="rId3">
            <a:alphaModFix/>
          </a:blip>
          <a:stretch>
            <a:fillRect/>
          </a:stretch>
        </p:blipFill>
        <p:spPr>
          <a:xfrm>
            <a:off x="-27100" y="939975"/>
            <a:ext cx="9171100" cy="3972925"/>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2" name="Shape 302"/>
        <p:cNvGrpSpPr/>
        <p:nvPr/>
      </p:nvGrpSpPr>
      <p:grpSpPr>
        <a:xfrm>
          <a:off x="0" y="0"/>
          <a:ext cx="0" cy="0"/>
          <a:chOff x="0" y="0"/>
          <a:chExt cx="0" cy="0"/>
        </a:xfrm>
      </p:grpSpPr>
      <p:sp>
        <p:nvSpPr>
          <p:cNvPr id="303" name="Google Shape;303;p34"/>
          <p:cNvSpPr txBox="1"/>
          <p:nvPr>
            <p:ph type="title"/>
          </p:nvPr>
        </p:nvSpPr>
        <p:spPr>
          <a:xfrm>
            <a:off x="1124700" y="410000"/>
            <a:ext cx="77076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Responding To Nonverbal Cues</a:t>
            </a:r>
            <a:endParaRPr/>
          </a:p>
        </p:txBody>
      </p:sp>
      <p:sp>
        <p:nvSpPr>
          <p:cNvPr id="304" name="Google Shape;304;p34"/>
          <p:cNvSpPr txBox="1"/>
          <p:nvPr>
            <p:ph idx="1" type="body"/>
          </p:nvPr>
        </p:nvSpPr>
        <p:spPr>
          <a:xfrm>
            <a:off x="311700" y="1229875"/>
            <a:ext cx="8520600" cy="3339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pic>
        <p:nvPicPr>
          <p:cNvPr id="305" name="Google Shape;305;p34"/>
          <p:cNvPicPr preferRelativeResize="0"/>
          <p:nvPr/>
        </p:nvPicPr>
        <p:blipFill>
          <a:blip r:embed="rId3">
            <a:alphaModFix/>
          </a:blip>
          <a:stretch>
            <a:fillRect/>
          </a:stretch>
        </p:blipFill>
        <p:spPr>
          <a:xfrm>
            <a:off x="60163" y="1284648"/>
            <a:ext cx="9023675" cy="357275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9" name="Shape 199"/>
        <p:cNvGrpSpPr/>
        <p:nvPr/>
      </p:nvGrpSpPr>
      <p:grpSpPr>
        <a:xfrm>
          <a:off x="0" y="0"/>
          <a:ext cx="0" cy="0"/>
          <a:chOff x="0" y="0"/>
          <a:chExt cx="0" cy="0"/>
        </a:xfrm>
      </p:grpSpPr>
      <p:sp>
        <p:nvSpPr>
          <p:cNvPr id="200" name="Google Shape;200;p17"/>
          <p:cNvSpPr txBox="1"/>
          <p:nvPr>
            <p:ph type="title"/>
          </p:nvPr>
        </p:nvSpPr>
        <p:spPr>
          <a:xfrm>
            <a:off x="1278675" y="410000"/>
            <a:ext cx="7553700" cy="607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1600"/>
              </a:spcAft>
              <a:buClr>
                <a:schemeClr val="dk1"/>
              </a:buClr>
              <a:buSzPts val="1100"/>
              <a:buFont typeface="Arial"/>
              <a:buNone/>
            </a:pPr>
            <a:r>
              <a:rPr lang="en" sz="1800">
                <a:solidFill>
                  <a:schemeClr val="dk2"/>
                </a:solidFill>
              </a:rPr>
              <a:t>Objectives</a:t>
            </a:r>
            <a:endParaRPr/>
          </a:p>
        </p:txBody>
      </p:sp>
      <p:sp>
        <p:nvSpPr>
          <p:cNvPr id="201" name="Google Shape;201;p17"/>
          <p:cNvSpPr txBox="1"/>
          <p:nvPr>
            <p:ph idx="1" type="body"/>
          </p:nvPr>
        </p:nvSpPr>
        <p:spPr>
          <a:xfrm>
            <a:off x="1189475" y="1229875"/>
            <a:ext cx="6973200" cy="33390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At the end of this lesson, you will be able to do the following:</a:t>
            </a:r>
            <a:endParaRPr/>
          </a:p>
          <a:p>
            <a:pPr indent="-342900" lvl="0" marL="457200" rtl="0" algn="l">
              <a:spcBef>
                <a:spcPts val="0"/>
              </a:spcBef>
              <a:spcAft>
                <a:spcPts val="0"/>
              </a:spcAft>
              <a:buSzPts val="1800"/>
              <a:buChar char="●"/>
            </a:pPr>
            <a:r>
              <a:rPr lang="en"/>
              <a:t>Devise strategies for adapting to audience feedback</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9" name="Shape 309"/>
        <p:cNvGrpSpPr/>
        <p:nvPr/>
      </p:nvGrpSpPr>
      <p:grpSpPr>
        <a:xfrm>
          <a:off x="0" y="0"/>
          <a:ext cx="0" cy="0"/>
          <a:chOff x="0" y="0"/>
          <a:chExt cx="0" cy="0"/>
        </a:xfrm>
      </p:grpSpPr>
      <p:sp>
        <p:nvSpPr>
          <p:cNvPr id="310" name="Google Shape;310;p35"/>
          <p:cNvSpPr txBox="1"/>
          <p:nvPr>
            <p:ph type="title"/>
          </p:nvPr>
        </p:nvSpPr>
        <p:spPr>
          <a:xfrm>
            <a:off x="1344175" y="144250"/>
            <a:ext cx="74880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Refer to a significant event that happened on the date of your speech.</a:t>
            </a:r>
            <a:endParaRPr/>
          </a:p>
        </p:txBody>
      </p:sp>
      <p:sp>
        <p:nvSpPr>
          <p:cNvPr id="311" name="Google Shape;311;p35"/>
          <p:cNvSpPr txBox="1"/>
          <p:nvPr>
            <p:ph idx="1" type="body"/>
          </p:nvPr>
        </p:nvSpPr>
        <p:spPr>
          <a:xfrm>
            <a:off x="1193300" y="1229875"/>
            <a:ext cx="7638900" cy="3339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Most libraries have books (such as the Speaker's Lifetime Library) that identify significant events in world or national history. 22 An even easier way to find out what happened on any given day in history is to go to www.history.com and click on the link called “This Day in History.” Type in date and you'll quickly discover any number of events that occurred on that day. For example, on the day this paragraph was written, Julius Caesar was assassinated in 44 B.C.E. It's also known as the Ides of March—a day Caesar was warned about in Shakespeare's famous play. If you were giving a speech on this day, a reference to the Ides of March might be especially apropos if your goal was to encourage your audience to beware of whatever issue or topic you were discussing.</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5" name="Shape 315"/>
        <p:cNvGrpSpPr/>
        <p:nvPr/>
      </p:nvGrpSpPr>
      <p:grpSpPr>
        <a:xfrm>
          <a:off x="0" y="0"/>
          <a:ext cx="0" cy="0"/>
          <a:chOff x="0" y="0"/>
          <a:chExt cx="0" cy="0"/>
        </a:xfrm>
      </p:grpSpPr>
      <p:sp>
        <p:nvSpPr>
          <p:cNvPr id="316" name="Google Shape;316;p36"/>
          <p:cNvSpPr txBox="1"/>
          <p:nvPr>
            <p:ph type="title"/>
          </p:nvPr>
        </p:nvSpPr>
        <p:spPr>
          <a:xfrm>
            <a:off x="1179575" y="184350"/>
            <a:ext cx="7572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Refer to a significant event that happened on the date of your speech. cont...</a:t>
            </a:r>
            <a:endParaRPr/>
          </a:p>
        </p:txBody>
      </p:sp>
      <p:sp>
        <p:nvSpPr>
          <p:cNvPr id="317" name="Google Shape;317;p36"/>
          <p:cNvSpPr txBox="1"/>
          <p:nvPr>
            <p:ph idx="1" type="body"/>
          </p:nvPr>
        </p:nvSpPr>
        <p:spPr>
          <a:xfrm>
            <a:off x="1259700" y="1229875"/>
            <a:ext cx="7572600" cy="3339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Many newspapers keep records of local historical events and list what happened 10, 25, or 50 years ago on a certain date. Relating your talk to a historical event that occurred on the same date as your talk can give your message a feeling of immediacy. It tells your audience that you have thought about this specific speaking event.</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1" name="Shape 321"/>
        <p:cNvGrpSpPr/>
        <p:nvPr/>
      </p:nvGrpSpPr>
      <p:grpSpPr>
        <a:xfrm>
          <a:off x="0" y="0"/>
          <a:ext cx="0" cy="0"/>
          <a:chOff x="0" y="0"/>
          <a:chExt cx="0" cy="0"/>
        </a:xfrm>
      </p:grpSpPr>
      <p:sp>
        <p:nvSpPr>
          <p:cNvPr id="322" name="Google Shape;322;p37"/>
          <p:cNvSpPr txBox="1"/>
          <p:nvPr>
            <p:ph type="title"/>
          </p:nvPr>
        </p:nvSpPr>
        <p:spPr>
          <a:xfrm>
            <a:off x="1330450" y="410000"/>
            <a:ext cx="75018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Refer to a recent news event.</a:t>
            </a:r>
            <a:endParaRPr/>
          </a:p>
        </p:txBody>
      </p:sp>
      <p:sp>
        <p:nvSpPr>
          <p:cNvPr id="323" name="Google Shape;323;p37"/>
          <p:cNvSpPr txBox="1"/>
          <p:nvPr>
            <p:ph idx="1" type="body"/>
          </p:nvPr>
        </p:nvSpPr>
        <p:spPr>
          <a:xfrm>
            <a:off x="1330500" y="1229875"/>
            <a:ext cx="7501800" cy="3339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Always read the local paper to see whether there is a news story that you can connect to the central idea of your talk. Or, perhaps you can use a headline from your university newspaper or a recent story that appeared on your university Web site. If there is a newspaper headline that connects with your talk, consider holding up the paper as you refer to it—not so that people will be able to read the headline, but to emphasize the immediacy of your message.</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7" name="Shape 327"/>
        <p:cNvGrpSpPr/>
        <p:nvPr/>
      </p:nvGrpSpPr>
      <p:grpSpPr>
        <a:xfrm>
          <a:off x="0" y="0"/>
          <a:ext cx="0" cy="0"/>
          <a:chOff x="0" y="0"/>
          <a:chExt cx="0" cy="0"/>
        </a:xfrm>
      </p:grpSpPr>
      <p:sp>
        <p:nvSpPr>
          <p:cNvPr id="328" name="Google Shape;328;p38"/>
          <p:cNvSpPr txBox="1"/>
          <p:nvPr>
            <p:ph type="title"/>
          </p:nvPr>
        </p:nvSpPr>
        <p:spPr>
          <a:xfrm>
            <a:off x="1261875" y="410000"/>
            <a:ext cx="75705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Refer to a group or organization.</a:t>
            </a:r>
            <a:endParaRPr/>
          </a:p>
        </p:txBody>
      </p:sp>
      <p:sp>
        <p:nvSpPr>
          <p:cNvPr id="329" name="Google Shape;329;p38"/>
          <p:cNvSpPr txBox="1"/>
          <p:nvPr>
            <p:ph idx="1" type="body"/>
          </p:nvPr>
        </p:nvSpPr>
        <p:spPr>
          <a:xfrm>
            <a:off x="1344175" y="1229875"/>
            <a:ext cx="7488000" cy="3339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If you're speaking to an audience of service, religious, political, or work group members, by all means make specific positive references to the group. But be honest—don't offer false praise; audiences can sniff out phony flattery. A sincere compliment about the group will be appreciated, especially if you can link the goals of the group to the goal of your talk.</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3" name="Shape 333"/>
        <p:cNvGrpSpPr/>
        <p:nvPr/>
      </p:nvGrpSpPr>
      <p:grpSpPr>
        <a:xfrm>
          <a:off x="0" y="0"/>
          <a:ext cx="0" cy="0"/>
          <a:chOff x="0" y="0"/>
          <a:chExt cx="0" cy="0"/>
        </a:xfrm>
      </p:grpSpPr>
      <p:sp>
        <p:nvSpPr>
          <p:cNvPr id="334" name="Google Shape;334;p39"/>
          <p:cNvSpPr txBox="1"/>
          <p:nvPr>
            <p:ph type="title"/>
          </p:nvPr>
        </p:nvSpPr>
        <p:spPr>
          <a:xfrm>
            <a:off x="1193300" y="410000"/>
            <a:ext cx="76389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Relate information directly to your listeners.</a:t>
            </a:r>
            <a:endParaRPr/>
          </a:p>
        </p:txBody>
      </p:sp>
      <p:sp>
        <p:nvSpPr>
          <p:cNvPr id="335" name="Google Shape;335;p39"/>
          <p:cNvSpPr txBox="1"/>
          <p:nvPr>
            <p:ph idx="1" type="body"/>
          </p:nvPr>
        </p:nvSpPr>
        <p:spPr>
          <a:xfrm>
            <a:off x="1193400" y="1229875"/>
            <a:ext cx="7638900" cy="3339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Find ways to apply facts, statistics, and examples to the people in your audience. If, for example, you know that four out of ten women are likely to experience gender discrimination, customize that statistic by saying, “Forty percent of women listening to me now are likely to experience gender discrimination. That means that of the twenty women in this audience, eight of you are likely to be discriminated against.” Or, if you live in a city of 50,000 people, you can cite the statistic that 50,000 people on our nation's highways become victims of drunk driving each year—and then point out that that number is equivalent to killing every man, woman, and child in your city. Relating abstract statistics and examples to your listeners communicates that you have them in mind as you develop your message.</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5" name="Shape 205"/>
        <p:cNvGrpSpPr/>
        <p:nvPr/>
      </p:nvGrpSpPr>
      <p:grpSpPr>
        <a:xfrm>
          <a:off x="0" y="0"/>
          <a:ext cx="0" cy="0"/>
          <a:chOff x="0" y="0"/>
          <a:chExt cx="0" cy="0"/>
        </a:xfrm>
      </p:grpSpPr>
      <p:sp>
        <p:nvSpPr>
          <p:cNvPr id="206" name="Google Shape;206;p18"/>
          <p:cNvSpPr txBox="1"/>
          <p:nvPr>
            <p:ph type="title"/>
          </p:nvPr>
        </p:nvSpPr>
        <p:spPr>
          <a:xfrm>
            <a:off x="1092800" y="395125"/>
            <a:ext cx="76725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Adapting to Your Audience as You Speak</a:t>
            </a:r>
            <a:endParaRPr/>
          </a:p>
        </p:txBody>
      </p:sp>
      <p:sp>
        <p:nvSpPr>
          <p:cNvPr id="207" name="Google Shape;207;p18"/>
          <p:cNvSpPr txBox="1"/>
          <p:nvPr>
            <p:ph idx="1" type="body"/>
          </p:nvPr>
        </p:nvSpPr>
        <p:spPr>
          <a:xfrm>
            <a:off x="1025900" y="1002925"/>
            <a:ext cx="7806300" cy="3566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So far, we have focused on discovering as much as possible about an audience before the speaking event. Prespeech </a:t>
            </a:r>
            <a:r>
              <a:rPr lang="en"/>
              <a:t>analysis</a:t>
            </a:r>
            <a:r>
              <a:rPr lang="en"/>
              <a:t> help with each step of the public-speaking process: selecting a topic, formulating a specific purpose, gathering supporting material, identifying major ideas, organizing the speech, and planning its delivery. Each of these components depends on your understanding your audience. But audience analysis and adaptation do not end when you have crafted your speech. They continue as you deliver your speech.</a:t>
            </a:r>
            <a:br>
              <a:rPr lang="en"/>
            </a:br>
            <a:br>
              <a:rPr lang="en"/>
            </a:br>
            <a:r>
              <a:rPr lang="en"/>
              <a:t>Generally, a public speaker does not have an exchange with the audience unless the speech is part of a question-and-answer or discussion format. Once the speech is in progress, the speaker must rely on nonverbal cues from the audience to judge how people are responding to the message.</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1" name="Shape 211"/>
        <p:cNvGrpSpPr/>
        <p:nvPr/>
      </p:nvGrpSpPr>
      <p:grpSpPr>
        <a:xfrm>
          <a:off x="0" y="0"/>
          <a:ext cx="0" cy="0"/>
          <a:chOff x="0" y="0"/>
          <a:chExt cx="0" cy="0"/>
        </a:xfrm>
      </p:grpSpPr>
      <p:sp>
        <p:nvSpPr>
          <p:cNvPr id="212" name="Google Shape;212;p19"/>
          <p:cNvSpPr txBox="1"/>
          <p:nvPr>
            <p:ph type="title"/>
          </p:nvPr>
        </p:nvSpPr>
        <p:spPr>
          <a:xfrm>
            <a:off x="1189475" y="410000"/>
            <a:ext cx="76428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Developing Your Speech Step By Step</a:t>
            </a:r>
            <a:endParaRPr/>
          </a:p>
        </p:txBody>
      </p:sp>
      <p:sp>
        <p:nvSpPr>
          <p:cNvPr id="213" name="Google Shape;213;p19"/>
          <p:cNvSpPr txBox="1"/>
          <p:nvPr>
            <p:ph idx="1" type="body"/>
          </p:nvPr>
        </p:nvSpPr>
        <p:spPr>
          <a:xfrm>
            <a:off x="1085425" y="1200125"/>
            <a:ext cx="7107000" cy="3339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t>Consider Your Audience</a:t>
            </a:r>
            <a:br>
              <a:rPr lang="en"/>
            </a:br>
            <a:r>
              <a:rPr lang="en"/>
              <a:t>A Chinese proverb says that a journey of a thousand miles begins with a single step. Developing and delivering a speech may seem like a daunting journey. But we believe that if you take it one step at a time and keep your focus on your audience, you'll be rewarded with a well-crafted and well-delivered message.</a:t>
            </a:r>
            <a:br>
              <a:rPr lang="en"/>
            </a:br>
            <a:br>
              <a:rPr lang="en"/>
            </a:b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7" name="Shape 217"/>
        <p:cNvGrpSpPr/>
        <p:nvPr/>
      </p:nvGrpSpPr>
      <p:grpSpPr>
        <a:xfrm>
          <a:off x="0" y="0"/>
          <a:ext cx="0" cy="0"/>
          <a:chOff x="0" y="0"/>
          <a:chExt cx="0" cy="0"/>
        </a:xfrm>
      </p:grpSpPr>
      <p:sp>
        <p:nvSpPr>
          <p:cNvPr id="218" name="Google Shape;218;p20"/>
          <p:cNvSpPr txBox="1"/>
          <p:nvPr>
            <p:ph type="title"/>
          </p:nvPr>
        </p:nvSpPr>
        <p:spPr>
          <a:xfrm>
            <a:off x="1083600" y="410000"/>
            <a:ext cx="77487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Identifying Nonverbal Audience Cues</a:t>
            </a:r>
            <a:endParaRPr/>
          </a:p>
        </p:txBody>
      </p:sp>
      <p:sp>
        <p:nvSpPr>
          <p:cNvPr id="219" name="Google Shape;219;p20"/>
          <p:cNvSpPr txBox="1"/>
          <p:nvPr>
            <p:ph idx="1" type="body"/>
          </p:nvPr>
        </p:nvSpPr>
        <p:spPr>
          <a:xfrm>
            <a:off x="1083575" y="1017800"/>
            <a:ext cx="7516500" cy="3551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Once, when speaking in India, Mark Twain was denied eye contact with his listeners by a curtain separating him from his audience. Mark Twain's daughter, Clara, recalled this experience:</a:t>
            </a:r>
            <a:br>
              <a:rPr lang="en"/>
            </a:br>
            <a:br>
              <a:rPr lang="en"/>
            </a:br>
            <a:r>
              <a:rPr lang="en"/>
              <a:t>One of Father's first lectures was before a Purdah audience; in other words, the women all sat behind a curtain through which they could peek at Mark Twain without being seen by him … a deadly affair for the poor humorist, who had not even the pleasure of scanning the faces of his mute audience. 20</a:t>
            </a:r>
            <a:br>
              <a:rPr lang="en"/>
            </a:br>
            <a:br>
              <a:rPr lang="en"/>
            </a:br>
            <a:r>
              <a:rPr lang="en"/>
              <a:t>Mark Twain missed learning how well his speech was being received as he was speaking. You could experience the same disadvantage if you fail to look at your listeners while you speak.</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3" name="Shape 223"/>
        <p:cNvGrpSpPr/>
        <p:nvPr/>
      </p:nvGrpSpPr>
      <p:grpSpPr>
        <a:xfrm>
          <a:off x="0" y="0"/>
          <a:ext cx="0" cy="0"/>
          <a:chOff x="0" y="0"/>
          <a:chExt cx="0" cy="0"/>
        </a:xfrm>
      </p:grpSpPr>
      <p:sp>
        <p:nvSpPr>
          <p:cNvPr id="224" name="Google Shape;224;p21"/>
          <p:cNvSpPr txBox="1"/>
          <p:nvPr>
            <p:ph type="title"/>
          </p:nvPr>
        </p:nvSpPr>
        <p:spPr>
          <a:xfrm>
            <a:off x="1193400" y="486200"/>
            <a:ext cx="76389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Nonverbal Audience Cues</a:t>
            </a:r>
            <a:endParaRPr/>
          </a:p>
        </p:txBody>
      </p:sp>
      <p:sp>
        <p:nvSpPr>
          <p:cNvPr id="225" name="Google Shape;225;p21"/>
          <p:cNvSpPr txBox="1"/>
          <p:nvPr>
            <p:ph idx="1" type="body"/>
          </p:nvPr>
        </p:nvSpPr>
        <p:spPr>
          <a:xfrm>
            <a:off x="1193300" y="1229875"/>
            <a:ext cx="7638900" cy="3339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Many beginning public speakers may find it challenging at first not only to have the responsibility of presenting a speech they have rehearsed, but also to have to change or modify that speech on the spot. We assure you that with experience you can develop the sensitivity to adapt to your listeners, much as a jazz musician adapts to the other musicians in the ensemble. But it will take practice. Although it's not possible to read your listeners’ minds, it is important to analyze and adapt to cues that can enhance the effectiveness of your message. The first step in developing this skill is to be aware of the often unspoken cues that let you know whether your audience either is hanging on every word or is bored. After learning to “read” your audience, you then need to consider developing a repertoire of behaviors to help you better connect with your listeners.</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9" name="Shape 229"/>
        <p:cNvGrpSpPr/>
        <p:nvPr/>
      </p:nvGrpSpPr>
      <p:grpSpPr>
        <a:xfrm>
          <a:off x="0" y="0"/>
          <a:ext cx="0" cy="0"/>
          <a:chOff x="0" y="0"/>
          <a:chExt cx="0" cy="0"/>
        </a:xfrm>
      </p:grpSpPr>
      <p:sp>
        <p:nvSpPr>
          <p:cNvPr id="230" name="Google Shape;230;p22"/>
          <p:cNvSpPr txBox="1"/>
          <p:nvPr>
            <p:ph type="title"/>
          </p:nvPr>
        </p:nvSpPr>
        <p:spPr>
          <a:xfrm>
            <a:off x="1097275" y="410000"/>
            <a:ext cx="77349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Eye Contact</a:t>
            </a:r>
            <a:endParaRPr/>
          </a:p>
        </p:txBody>
      </p:sp>
      <p:sp>
        <p:nvSpPr>
          <p:cNvPr id="231" name="Google Shape;231;p22"/>
          <p:cNvSpPr txBox="1"/>
          <p:nvPr>
            <p:ph idx="1" type="body"/>
          </p:nvPr>
        </p:nvSpPr>
        <p:spPr>
          <a:xfrm>
            <a:off x="1179575" y="1229875"/>
            <a:ext cx="7652700" cy="3339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Perhaps the best way to determine whether your listeners are maintaining interest in your speech is to note the amount of eye contact they have with you. The more contact they have, the more likely it is that they are listening to your message. If you find them repeatedly looking at their watches, looking down at the program (or, worse yet, closing their eyes), you can reasonably guess that they have lost interest in what you're talking about.</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5" name="Shape 235"/>
        <p:cNvGrpSpPr/>
        <p:nvPr/>
      </p:nvGrpSpPr>
      <p:grpSpPr>
        <a:xfrm>
          <a:off x="0" y="0"/>
          <a:ext cx="0" cy="0"/>
          <a:chOff x="0" y="0"/>
          <a:chExt cx="0" cy="0"/>
        </a:xfrm>
      </p:grpSpPr>
      <p:sp>
        <p:nvSpPr>
          <p:cNvPr id="236" name="Google Shape;236;p23"/>
          <p:cNvSpPr txBox="1"/>
          <p:nvPr>
            <p:ph type="title"/>
          </p:nvPr>
        </p:nvSpPr>
        <p:spPr>
          <a:xfrm>
            <a:off x="1248150" y="410000"/>
            <a:ext cx="75840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Facial Expression</a:t>
            </a:r>
            <a:endParaRPr/>
          </a:p>
        </p:txBody>
      </p:sp>
      <p:sp>
        <p:nvSpPr>
          <p:cNvPr id="237" name="Google Shape;237;p23"/>
          <p:cNvSpPr txBox="1"/>
          <p:nvPr>
            <p:ph idx="1" type="body"/>
          </p:nvPr>
        </p:nvSpPr>
        <p:spPr>
          <a:xfrm>
            <a:off x="1179575" y="1229875"/>
            <a:ext cx="7652700" cy="3339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Another clue to whether an audience is with you is facial expression. Members of an attentive audience not only make direct eye contact but also have attentive facial expressions. Beware of a frozen, unresponsive face; we call this sort of expression the “listener-stupor” look. The classic listener-stupor expression consists of a slightly tilted head, a faint, frozen smile, and often a hand holding up the chin. This expression may give the appearance of interest, but more often it means that the person is daydreaming or thinking of something other than your topic.</a:t>
            </a:r>
            <a:br>
              <a:rPr lang="en"/>
            </a:br>
            <a:br>
              <a:rPr lang="en"/>
            </a:b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1" name="Shape 241"/>
        <p:cNvGrpSpPr/>
        <p:nvPr/>
      </p:nvGrpSpPr>
      <p:grpSpPr>
        <a:xfrm>
          <a:off x="0" y="0"/>
          <a:ext cx="0" cy="0"/>
          <a:chOff x="0" y="0"/>
          <a:chExt cx="0" cy="0"/>
        </a:xfrm>
      </p:grpSpPr>
      <p:sp>
        <p:nvSpPr>
          <p:cNvPr id="242" name="Google Shape;242;p24"/>
          <p:cNvSpPr txBox="1"/>
          <p:nvPr>
            <p:ph type="title"/>
          </p:nvPr>
        </p:nvSpPr>
        <p:spPr>
          <a:xfrm>
            <a:off x="1220725" y="410000"/>
            <a:ext cx="76116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Movement</a:t>
            </a:r>
            <a:endParaRPr/>
          </a:p>
        </p:txBody>
      </p:sp>
      <p:sp>
        <p:nvSpPr>
          <p:cNvPr id="243" name="Google Shape;243;p24"/>
          <p:cNvSpPr txBox="1"/>
          <p:nvPr>
            <p:ph idx="1" type="body"/>
          </p:nvPr>
        </p:nvSpPr>
        <p:spPr>
          <a:xfrm>
            <a:off x="1220700" y="1229875"/>
            <a:ext cx="7611600" cy="3339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An attentive audience doesn't move much. An early sign of inattentiveness is fidgeting fingers, which may escalate to pencil wagging, leg jiggling, and arm wiggling. Seat squirming, feet shuffling, and general body movement often indicate that members of the audience have lost interest in your message.</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lidesMania · Digital Ring Binder">
  <a:themeElements>
    <a:clrScheme name="Simple Light">
      <a:dk1>
        <a:srgbClr val="000000"/>
      </a:dk1>
      <a:lt1>
        <a:srgbClr val="FFFFFF"/>
      </a:lt1>
      <a:dk2>
        <a:srgbClr val="CC0000"/>
      </a:dk2>
      <a:lt2>
        <a:srgbClr val="FFFFFF"/>
      </a:lt2>
      <a:accent1>
        <a:srgbClr val="FF9900"/>
      </a:accent1>
      <a:accent2>
        <a:srgbClr val="F1C232"/>
      </a:accent2>
      <a:accent3>
        <a:srgbClr val="6AA84F"/>
      </a:accent3>
      <a:accent4>
        <a:srgbClr val="3C78D8"/>
      </a:accent4>
      <a:accent5>
        <a:srgbClr val="674EA7"/>
      </a:accent5>
      <a:accent6>
        <a:srgbClr val="A64D79"/>
      </a:accent6>
      <a:hlink>
        <a:srgbClr val="00000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