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5143500" cx="9144000"/>
  <p:notesSz cx="6858000" cy="9144000"/>
  <p:embeddedFontLst>
    <p:embeddedFont>
      <p:font typeface="Englebert"/>
      <p:regular r:id="rId29"/>
    </p:embeddedFont>
    <p:embeddedFont>
      <p:font typeface="Dekko"/>
      <p:regular r:id="rId30"/>
    </p:embeddedFont>
    <p:embeddedFont>
      <p:font typeface="Barlow Condensed Medium"/>
      <p:regular r:id="rId31"/>
      <p:bold r:id="rId32"/>
      <p:italic r:id="rId33"/>
      <p:boldItalic r:id="rId34"/>
    </p:embeddedFont>
    <p:embeddedFont>
      <p:font typeface="Poppins"/>
      <p:regular r:id="rId35"/>
      <p:bold r:id="rId36"/>
      <p:italic r:id="rId37"/>
      <p:boldItalic r:id="rId38"/>
    </p:embeddedFont>
    <p:embeddedFont>
      <p:font typeface="Barlow Condensed"/>
      <p:regular r:id="rId39"/>
      <p:bold r:id="rId40"/>
      <p:italic r:id="rId41"/>
      <p:boldItalic r:id="rId42"/>
    </p:embeddedFont>
    <p:embeddedFont>
      <p:font typeface="Homemade Apple"/>
      <p:regular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BarlowCondensed-bold.fntdata"/><Relationship Id="rId20" Type="http://schemas.openxmlformats.org/officeDocument/2006/relationships/slide" Target="slides/slide16.xml"/><Relationship Id="rId42" Type="http://schemas.openxmlformats.org/officeDocument/2006/relationships/font" Target="fonts/BarlowCondensed-boldItalic.fntdata"/><Relationship Id="rId41" Type="http://schemas.openxmlformats.org/officeDocument/2006/relationships/font" Target="fonts/BarlowCondensed-italic.fntdata"/><Relationship Id="rId22" Type="http://schemas.openxmlformats.org/officeDocument/2006/relationships/slide" Target="slides/slide18.xml"/><Relationship Id="rId21" Type="http://schemas.openxmlformats.org/officeDocument/2006/relationships/slide" Target="slides/slide17.xml"/><Relationship Id="rId43" Type="http://schemas.openxmlformats.org/officeDocument/2006/relationships/font" Target="fonts/HomemadeApple-regular.fnt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Englebert-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BarlowCondensedMedium-regular.fntdata"/><Relationship Id="rId30" Type="http://schemas.openxmlformats.org/officeDocument/2006/relationships/font" Target="fonts/Dekko-regular.fntdata"/><Relationship Id="rId11" Type="http://schemas.openxmlformats.org/officeDocument/2006/relationships/slide" Target="slides/slide7.xml"/><Relationship Id="rId33" Type="http://schemas.openxmlformats.org/officeDocument/2006/relationships/font" Target="fonts/BarlowCondensedMedium-italic.fntdata"/><Relationship Id="rId10" Type="http://schemas.openxmlformats.org/officeDocument/2006/relationships/slide" Target="slides/slide6.xml"/><Relationship Id="rId32" Type="http://schemas.openxmlformats.org/officeDocument/2006/relationships/font" Target="fonts/BarlowCondensedMedium-bold.fntdata"/><Relationship Id="rId13" Type="http://schemas.openxmlformats.org/officeDocument/2006/relationships/slide" Target="slides/slide9.xml"/><Relationship Id="rId35" Type="http://schemas.openxmlformats.org/officeDocument/2006/relationships/font" Target="fonts/Poppins-regular.fntdata"/><Relationship Id="rId12" Type="http://schemas.openxmlformats.org/officeDocument/2006/relationships/slide" Target="slides/slide8.xml"/><Relationship Id="rId34" Type="http://schemas.openxmlformats.org/officeDocument/2006/relationships/font" Target="fonts/BarlowCondensedMedium-boldItalic.fntdata"/><Relationship Id="rId15" Type="http://schemas.openxmlformats.org/officeDocument/2006/relationships/slide" Target="slides/slide11.xml"/><Relationship Id="rId37" Type="http://schemas.openxmlformats.org/officeDocument/2006/relationships/font" Target="fonts/Poppins-italic.fntdata"/><Relationship Id="rId14" Type="http://schemas.openxmlformats.org/officeDocument/2006/relationships/slide" Target="slides/slide10.xml"/><Relationship Id="rId36" Type="http://schemas.openxmlformats.org/officeDocument/2006/relationships/font" Target="fonts/Poppins-bold.fntdata"/><Relationship Id="rId17" Type="http://schemas.openxmlformats.org/officeDocument/2006/relationships/slide" Target="slides/slide13.xml"/><Relationship Id="rId39" Type="http://schemas.openxmlformats.org/officeDocument/2006/relationships/font" Target="fonts/BarlowCondensed-regular.fntdata"/><Relationship Id="rId16" Type="http://schemas.openxmlformats.org/officeDocument/2006/relationships/slide" Target="slides/slide12.xml"/><Relationship Id="rId38" Type="http://schemas.openxmlformats.org/officeDocument/2006/relationships/font" Target="fonts/Poppins-bold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4ead5061ba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4ead5061ba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4ead5061ba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4ead5061ba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4ead5061ba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4ead5061ba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4ead5061b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4ead5061b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4ead5061ba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4ead5061ba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4ead5061ba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4ead5061ba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4ead5061ba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4ead5061ba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4ead5061ba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4ead5061ba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4ead5061ba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4ead5061ba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4ead5061ba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4ead5061ba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4ead5061b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4ead5061b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4ead5061ba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4ead5061ba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4ead5061ba_1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4ead5061ba_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4ead5061ba_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4ead5061ba_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4ead5061ba_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4ead5061ba_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4ead5061ba_1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4ead5061ba_1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4ead5061b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4ead5061b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4ead5061ba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4ead5061ba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4ead5061ba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4ead5061ba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4ead5061ba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4ead5061ba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4ead5061ba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4ead5061ba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4ead5061ba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4ead5061ba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4ead5061ba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4ead5061ba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5.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7.png"/><Relationship Id="rId12" Type="http://schemas.openxmlformats.org/officeDocument/2006/relationships/image" Target="../media/image4.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2.png"/><Relationship Id="rId7" Type="http://schemas.openxmlformats.org/officeDocument/2006/relationships/hyperlink" Target="https://twitter.com/SlidesManiaSM/" TargetMode="External"/><Relationship Id="rId8"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CUSTOM">
    <p:spTree>
      <p:nvGrpSpPr>
        <p:cNvPr id="36" name="Shape 36"/>
        <p:cNvGrpSpPr/>
        <p:nvPr/>
      </p:nvGrpSpPr>
      <p:grpSpPr>
        <a:xfrm>
          <a:off x="0" y="0"/>
          <a:ext cx="0" cy="0"/>
          <a:chOff x="0" y="0"/>
          <a:chExt cx="0" cy="0"/>
        </a:xfrm>
      </p:grpSpPr>
      <p:sp>
        <p:nvSpPr>
          <p:cNvPr id="37" name="Google Shape;37;p2"/>
          <p:cNvSpPr/>
          <p:nvPr/>
        </p:nvSpPr>
        <p:spPr>
          <a:xfrm>
            <a:off x="0" y="0"/>
            <a:ext cx="86445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10"/>
              <a:buFont typeface="Arial"/>
              <a:buNone/>
            </a:pPr>
            <a:r>
              <a:t/>
            </a:r>
            <a:endParaRPr b="0" i="0" sz="1410" u="none" cap="none" strike="noStrike">
              <a:solidFill>
                <a:srgbClr val="FFFFFF"/>
              </a:solidFill>
              <a:latin typeface="Arial"/>
              <a:ea typeface="Arial"/>
              <a:cs typeface="Arial"/>
              <a:sym typeface="Arial"/>
            </a:endParaRPr>
          </a:p>
        </p:txBody>
      </p:sp>
      <p:sp>
        <p:nvSpPr>
          <p:cNvPr id="38" name="Google Shape;38;p2"/>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
        <p:nvSpPr>
          <p:cNvPr id="39" name="Google Shape;39;p2"/>
          <p:cNvSpPr txBox="1"/>
          <p:nvPr>
            <p:ph idx="1" type="subTitle"/>
          </p:nvPr>
        </p:nvSpPr>
        <p:spPr>
          <a:xfrm>
            <a:off x="1174605" y="4306779"/>
            <a:ext cx="7099500" cy="411600"/>
          </a:xfrm>
          <a:prstGeom prst="rect">
            <a:avLst/>
          </a:prstGeom>
          <a:noFill/>
          <a:ln>
            <a:noFill/>
          </a:ln>
        </p:spPr>
        <p:txBody>
          <a:bodyPr anchorCtr="0" anchor="t" bIns="91425" lIns="91425" spcFirstLastPara="1" rIns="91425" wrap="square" tIns="91425">
            <a:noAutofit/>
          </a:bodyPr>
          <a:lstStyle>
            <a:lvl1pPr lvl="0" algn="r">
              <a:lnSpc>
                <a:spcPct val="115000"/>
              </a:lnSpc>
              <a:spcBef>
                <a:spcPts val="0"/>
              </a:spcBef>
              <a:spcAft>
                <a:spcPts val="0"/>
              </a:spcAft>
              <a:buClr>
                <a:schemeClr val="lt2"/>
              </a:buClr>
              <a:buSzPts val="1900"/>
              <a:buNone/>
              <a:defRPr sz="1912">
                <a:solidFill>
                  <a:schemeClr val="lt2"/>
                </a:solidFill>
              </a:defRPr>
            </a:lvl1pPr>
            <a:lvl2pPr lvl="1" algn="l">
              <a:lnSpc>
                <a:spcPct val="115000"/>
              </a:lnSpc>
              <a:spcBef>
                <a:spcPts val="1611"/>
              </a:spcBef>
              <a:spcAft>
                <a:spcPts val="0"/>
              </a:spcAft>
              <a:buClr>
                <a:schemeClr val="dk2"/>
              </a:buClr>
              <a:buSzPts val="1500"/>
              <a:buNone/>
              <a:defRPr sz="1511">
                <a:solidFill>
                  <a:schemeClr val="dk2"/>
                </a:solidFill>
              </a:defRPr>
            </a:lvl2pPr>
            <a:lvl3pPr lvl="2" algn="l">
              <a:lnSpc>
                <a:spcPct val="115000"/>
              </a:lnSpc>
              <a:spcBef>
                <a:spcPts val="1611"/>
              </a:spcBef>
              <a:spcAft>
                <a:spcPts val="0"/>
              </a:spcAft>
              <a:buClr>
                <a:schemeClr val="dk2"/>
              </a:buClr>
              <a:buSzPts val="1500"/>
              <a:buNone/>
              <a:defRPr sz="1511">
                <a:solidFill>
                  <a:schemeClr val="dk2"/>
                </a:solidFill>
              </a:defRPr>
            </a:lvl3pPr>
            <a:lvl4pPr lvl="3" algn="l">
              <a:lnSpc>
                <a:spcPct val="115000"/>
              </a:lnSpc>
              <a:spcBef>
                <a:spcPts val="1611"/>
              </a:spcBef>
              <a:spcAft>
                <a:spcPts val="0"/>
              </a:spcAft>
              <a:buClr>
                <a:schemeClr val="dk2"/>
              </a:buClr>
              <a:buSzPts val="1500"/>
              <a:buNone/>
              <a:defRPr sz="1511">
                <a:solidFill>
                  <a:schemeClr val="dk2"/>
                </a:solidFill>
              </a:defRPr>
            </a:lvl4pPr>
            <a:lvl5pPr lvl="4" algn="l">
              <a:lnSpc>
                <a:spcPct val="115000"/>
              </a:lnSpc>
              <a:spcBef>
                <a:spcPts val="1611"/>
              </a:spcBef>
              <a:spcAft>
                <a:spcPts val="0"/>
              </a:spcAft>
              <a:buClr>
                <a:schemeClr val="dk2"/>
              </a:buClr>
              <a:buSzPts val="1500"/>
              <a:buNone/>
              <a:defRPr sz="1511">
                <a:solidFill>
                  <a:schemeClr val="dk2"/>
                </a:solidFill>
              </a:defRPr>
            </a:lvl5pPr>
            <a:lvl6pPr lvl="5" algn="l">
              <a:lnSpc>
                <a:spcPct val="115000"/>
              </a:lnSpc>
              <a:spcBef>
                <a:spcPts val="1611"/>
              </a:spcBef>
              <a:spcAft>
                <a:spcPts val="0"/>
              </a:spcAft>
              <a:buClr>
                <a:schemeClr val="dk2"/>
              </a:buClr>
              <a:buSzPts val="1500"/>
              <a:buNone/>
              <a:defRPr sz="1511">
                <a:solidFill>
                  <a:schemeClr val="dk2"/>
                </a:solidFill>
              </a:defRPr>
            </a:lvl6pPr>
            <a:lvl7pPr lvl="6" algn="l">
              <a:lnSpc>
                <a:spcPct val="115000"/>
              </a:lnSpc>
              <a:spcBef>
                <a:spcPts val="1611"/>
              </a:spcBef>
              <a:spcAft>
                <a:spcPts val="0"/>
              </a:spcAft>
              <a:buClr>
                <a:schemeClr val="dk2"/>
              </a:buClr>
              <a:buSzPts val="1500"/>
              <a:buNone/>
              <a:defRPr sz="1511">
                <a:solidFill>
                  <a:schemeClr val="dk2"/>
                </a:solidFill>
              </a:defRPr>
            </a:lvl7pPr>
            <a:lvl8pPr lvl="7" algn="l">
              <a:lnSpc>
                <a:spcPct val="115000"/>
              </a:lnSpc>
              <a:spcBef>
                <a:spcPts val="1611"/>
              </a:spcBef>
              <a:spcAft>
                <a:spcPts val="0"/>
              </a:spcAft>
              <a:buClr>
                <a:schemeClr val="dk2"/>
              </a:buClr>
              <a:buSzPts val="1500"/>
              <a:buNone/>
              <a:defRPr sz="1511">
                <a:solidFill>
                  <a:schemeClr val="dk2"/>
                </a:solidFill>
              </a:defRPr>
            </a:lvl8pPr>
            <a:lvl9pPr lvl="8" algn="l">
              <a:lnSpc>
                <a:spcPct val="115000"/>
              </a:lnSpc>
              <a:spcBef>
                <a:spcPts val="1611"/>
              </a:spcBef>
              <a:spcAft>
                <a:spcPts val="1611"/>
              </a:spcAft>
              <a:buClr>
                <a:schemeClr val="dk2"/>
              </a:buClr>
              <a:buSzPts val="1500"/>
              <a:buNone/>
              <a:defRPr sz="1511">
                <a:solidFill>
                  <a:schemeClr val="dk2"/>
                </a:solidFill>
              </a:defRPr>
            </a:lvl9pPr>
          </a:lstStyle>
          <a:p/>
        </p:txBody>
      </p:sp>
      <p:sp>
        <p:nvSpPr>
          <p:cNvPr id="40" name="Google Shape;40;p2"/>
          <p:cNvSpPr txBox="1"/>
          <p:nvPr>
            <p:ph type="title"/>
          </p:nvPr>
        </p:nvSpPr>
        <p:spPr>
          <a:xfrm>
            <a:off x="972880" y="3748346"/>
            <a:ext cx="7301400" cy="572700"/>
          </a:xfrm>
          <a:prstGeom prst="rect">
            <a:avLst/>
          </a:prstGeom>
          <a:noFill/>
          <a:ln>
            <a:noFill/>
          </a:ln>
        </p:spPr>
        <p:txBody>
          <a:bodyPr anchorCtr="0" anchor="b" bIns="91425" lIns="91425" spcFirstLastPara="1" rIns="91425" wrap="square" tIns="91425">
            <a:noAutofit/>
          </a:bodyPr>
          <a:lstStyle>
            <a:lvl1pPr lvl="0" marR="0" algn="r">
              <a:lnSpc>
                <a:spcPct val="100000"/>
              </a:lnSpc>
              <a:spcBef>
                <a:spcPts val="0"/>
              </a:spcBef>
              <a:spcAft>
                <a:spcPts val="0"/>
              </a:spcAft>
              <a:buSzPts val="3800"/>
              <a:buNone/>
              <a:defRPr sz="3827"/>
            </a:lvl1pPr>
            <a:lvl2pPr lvl="1" algn="r">
              <a:lnSpc>
                <a:spcPct val="100000"/>
              </a:lnSpc>
              <a:spcBef>
                <a:spcPts val="0"/>
              </a:spcBef>
              <a:spcAft>
                <a:spcPts val="0"/>
              </a:spcAft>
              <a:buClr>
                <a:schemeClr val="dk2"/>
              </a:buClr>
              <a:buSzPts val="1800"/>
              <a:buNone/>
              <a:defRPr sz="1812">
                <a:solidFill>
                  <a:schemeClr val="dk2"/>
                </a:solidFill>
              </a:defRPr>
            </a:lvl2pPr>
            <a:lvl3pPr lvl="2" algn="r">
              <a:lnSpc>
                <a:spcPct val="100000"/>
              </a:lnSpc>
              <a:spcBef>
                <a:spcPts val="0"/>
              </a:spcBef>
              <a:spcAft>
                <a:spcPts val="0"/>
              </a:spcAft>
              <a:buClr>
                <a:schemeClr val="dk2"/>
              </a:buClr>
              <a:buSzPts val="1800"/>
              <a:buNone/>
              <a:defRPr sz="1812">
                <a:solidFill>
                  <a:schemeClr val="dk2"/>
                </a:solidFill>
              </a:defRPr>
            </a:lvl3pPr>
            <a:lvl4pPr lvl="3" algn="r">
              <a:lnSpc>
                <a:spcPct val="100000"/>
              </a:lnSpc>
              <a:spcBef>
                <a:spcPts val="0"/>
              </a:spcBef>
              <a:spcAft>
                <a:spcPts val="0"/>
              </a:spcAft>
              <a:buClr>
                <a:schemeClr val="dk2"/>
              </a:buClr>
              <a:buSzPts val="1800"/>
              <a:buNone/>
              <a:defRPr sz="1812">
                <a:solidFill>
                  <a:schemeClr val="dk2"/>
                </a:solidFill>
              </a:defRPr>
            </a:lvl4pPr>
            <a:lvl5pPr lvl="4" algn="r">
              <a:lnSpc>
                <a:spcPct val="100000"/>
              </a:lnSpc>
              <a:spcBef>
                <a:spcPts val="0"/>
              </a:spcBef>
              <a:spcAft>
                <a:spcPts val="0"/>
              </a:spcAft>
              <a:buClr>
                <a:schemeClr val="dk2"/>
              </a:buClr>
              <a:buSzPts val="1800"/>
              <a:buNone/>
              <a:defRPr sz="1812">
                <a:solidFill>
                  <a:schemeClr val="dk2"/>
                </a:solidFill>
              </a:defRPr>
            </a:lvl5pPr>
            <a:lvl6pPr lvl="5" algn="r">
              <a:lnSpc>
                <a:spcPct val="100000"/>
              </a:lnSpc>
              <a:spcBef>
                <a:spcPts val="0"/>
              </a:spcBef>
              <a:spcAft>
                <a:spcPts val="0"/>
              </a:spcAft>
              <a:buClr>
                <a:schemeClr val="dk2"/>
              </a:buClr>
              <a:buSzPts val="1800"/>
              <a:buNone/>
              <a:defRPr sz="1812">
                <a:solidFill>
                  <a:schemeClr val="dk2"/>
                </a:solidFill>
              </a:defRPr>
            </a:lvl6pPr>
            <a:lvl7pPr lvl="6" algn="r">
              <a:lnSpc>
                <a:spcPct val="100000"/>
              </a:lnSpc>
              <a:spcBef>
                <a:spcPts val="0"/>
              </a:spcBef>
              <a:spcAft>
                <a:spcPts val="0"/>
              </a:spcAft>
              <a:buClr>
                <a:schemeClr val="dk2"/>
              </a:buClr>
              <a:buSzPts val="1800"/>
              <a:buNone/>
              <a:defRPr sz="1812">
                <a:solidFill>
                  <a:schemeClr val="dk2"/>
                </a:solidFill>
              </a:defRPr>
            </a:lvl7pPr>
            <a:lvl8pPr lvl="7" algn="r">
              <a:lnSpc>
                <a:spcPct val="100000"/>
              </a:lnSpc>
              <a:spcBef>
                <a:spcPts val="0"/>
              </a:spcBef>
              <a:spcAft>
                <a:spcPts val="0"/>
              </a:spcAft>
              <a:buClr>
                <a:schemeClr val="dk2"/>
              </a:buClr>
              <a:buSzPts val="1800"/>
              <a:buNone/>
              <a:defRPr sz="1812">
                <a:solidFill>
                  <a:schemeClr val="dk2"/>
                </a:solidFill>
              </a:defRPr>
            </a:lvl8pPr>
            <a:lvl9pPr lvl="8" algn="r">
              <a:lnSpc>
                <a:spcPct val="100000"/>
              </a:lnSpc>
              <a:spcBef>
                <a:spcPts val="0"/>
              </a:spcBef>
              <a:spcAft>
                <a:spcPts val="0"/>
              </a:spcAft>
              <a:buClr>
                <a:schemeClr val="dk2"/>
              </a:buClr>
              <a:buSzPts val="1800"/>
              <a:buNone/>
              <a:defRPr sz="1812">
                <a:solidFill>
                  <a:schemeClr val="dk2"/>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led Paper no tabs">
  <p:cSld name="CUSTOM_2_3">
    <p:spTree>
      <p:nvGrpSpPr>
        <p:cNvPr id="132" name="Shape 132"/>
        <p:cNvGrpSpPr/>
        <p:nvPr/>
      </p:nvGrpSpPr>
      <p:grpSpPr>
        <a:xfrm>
          <a:off x="0" y="0"/>
          <a:ext cx="0" cy="0"/>
          <a:chOff x="0" y="0"/>
          <a:chExt cx="0" cy="0"/>
        </a:xfrm>
      </p:grpSpPr>
      <p:sp>
        <p:nvSpPr>
          <p:cNvPr id="133" name="Google Shape;133;p11"/>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34" name="Google Shape;134;p11"/>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pic>
        <p:nvPicPr>
          <p:cNvPr descr="A close up of a logo&#10;&#10;Description automatically generated" id="135" name="Google Shape;135;p11"/>
          <p:cNvPicPr preferRelativeResize="0"/>
          <p:nvPr/>
        </p:nvPicPr>
        <p:blipFill rotWithShape="1">
          <a:blip r:embed="rId2">
            <a:alphaModFix/>
          </a:blip>
          <a:srcRect b="0" l="3880" r="2844" t="0"/>
          <a:stretch/>
        </p:blipFill>
        <p:spPr>
          <a:xfrm>
            <a:off x="1158776" y="572251"/>
            <a:ext cx="3570401" cy="4571264"/>
          </a:xfrm>
          <a:prstGeom prst="rect">
            <a:avLst/>
          </a:prstGeom>
          <a:noFill/>
          <a:ln>
            <a:noFill/>
          </a:ln>
        </p:spPr>
      </p:pic>
      <p:grpSp>
        <p:nvGrpSpPr>
          <p:cNvPr id="136" name="Google Shape;136;p11"/>
          <p:cNvGrpSpPr/>
          <p:nvPr/>
        </p:nvGrpSpPr>
        <p:grpSpPr>
          <a:xfrm>
            <a:off x="-29" y="550295"/>
            <a:ext cx="1026254" cy="137531"/>
            <a:chOff x="-461085" y="955170"/>
            <a:chExt cx="769652" cy="244500"/>
          </a:xfrm>
        </p:grpSpPr>
        <p:sp>
          <p:nvSpPr>
            <p:cNvPr id="137" name="Google Shape;137;p1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38" name="Google Shape;138;p11"/>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39" name="Google Shape;139;p11"/>
          <p:cNvGrpSpPr/>
          <p:nvPr/>
        </p:nvGrpSpPr>
        <p:grpSpPr>
          <a:xfrm>
            <a:off x="-29" y="940699"/>
            <a:ext cx="1026254" cy="137531"/>
            <a:chOff x="-460114" y="1637572"/>
            <a:chExt cx="769652" cy="244500"/>
          </a:xfrm>
        </p:grpSpPr>
        <p:sp>
          <p:nvSpPr>
            <p:cNvPr id="140" name="Google Shape;140;p1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1" name="Google Shape;141;p1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42" name="Google Shape;142;p11"/>
          <p:cNvGrpSpPr/>
          <p:nvPr/>
        </p:nvGrpSpPr>
        <p:grpSpPr>
          <a:xfrm>
            <a:off x="-30" y="1331103"/>
            <a:ext cx="1026254" cy="137531"/>
            <a:chOff x="-470792" y="2343271"/>
            <a:chExt cx="769652" cy="244500"/>
          </a:xfrm>
        </p:grpSpPr>
        <p:sp>
          <p:nvSpPr>
            <p:cNvPr id="143" name="Google Shape;143;p1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4" name="Google Shape;144;p1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45" name="Google Shape;145;p11"/>
          <p:cNvGrpSpPr/>
          <p:nvPr/>
        </p:nvGrpSpPr>
        <p:grpSpPr>
          <a:xfrm>
            <a:off x="-29" y="3722125"/>
            <a:ext cx="1026254" cy="137531"/>
            <a:chOff x="-461085" y="955170"/>
            <a:chExt cx="769652" cy="244500"/>
          </a:xfrm>
        </p:grpSpPr>
        <p:sp>
          <p:nvSpPr>
            <p:cNvPr id="146" name="Google Shape;146;p1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7" name="Google Shape;147;p11"/>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48" name="Google Shape;148;p11"/>
          <p:cNvGrpSpPr/>
          <p:nvPr/>
        </p:nvGrpSpPr>
        <p:grpSpPr>
          <a:xfrm>
            <a:off x="-29" y="4112528"/>
            <a:ext cx="1026254" cy="137531"/>
            <a:chOff x="-460114" y="1637572"/>
            <a:chExt cx="769652" cy="244500"/>
          </a:xfrm>
        </p:grpSpPr>
        <p:sp>
          <p:nvSpPr>
            <p:cNvPr id="149" name="Google Shape;149;p1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50" name="Google Shape;150;p1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51" name="Google Shape;151;p11"/>
          <p:cNvGrpSpPr/>
          <p:nvPr/>
        </p:nvGrpSpPr>
        <p:grpSpPr>
          <a:xfrm>
            <a:off x="-30" y="4502932"/>
            <a:ext cx="1026254" cy="137531"/>
            <a:chOff x="-470792" y="2343271"/>
            <a:chExt cx="769652" cy="244500"/>
          </a:xfrm>
        </p:grpSpPr>
        <p:sp>
          <p:nvSpPr>
            <p:cNvPr id="152" name="Google Shape;152;p1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53" name="Google Shape;153;p1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sp>
        <p:nvSpPr>
          <p:cNvPr id="154" name="Google Shape;154;p11"/>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155" name="Google Shape;155;p11"/>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
  <p:cSld name="CUSTOM_3">
    <p:spTree>
      <p:nvGrpSpPr>
        <p:cNvPr id="156" name="Shape 156"/>
        <p:cNvGrpSpPr/>
        <p:nvPr/>
      </p:nvGrpSpPr>
      <p:grpSpPr>
        <a:xfrm>
          <a:off x="0" y="0"/>
          <a:ext cx="0" cy="0"/>
          <a:chOff x="0" y="0"/>
          <a:chExt cx="0" cy="0"/>
        </a:xfrm>
      </p:grpSpPr>
      <p:sp>
        <p:nvSpPr>
          <p:cNvPr id="157" name="Google Shape;157;p12"/>
          <p:cNvSpPr/>
          <p:nvPr/>
        </p:nvSpPr>
        <p:spPr>
          <a:xfrm>
            <a:off x="0" y="1"/>
            <a:ext cx="92526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10"/>
              <a:buFont typeface="Arial"/>
              <a:buNone/>
            </a:pPr>
            <a:r>
              <a:t/>
            </a:r>
            <a:endParaRPr b="0" i="0" sz="1410" u="none" cap="none" strike="noStrike">
              <a:solidFill>
                <a:srgbClr val="FFFFFF"/>
              </a:solidFill>
              <a:latin typeface="Arial"/>
              <a:ea typeface="Arial"/>
              <a:cs typeface="Arial"/>
              <a:sym typeface="Arial"/>
            </a:endParaRPr>
          </a:p>
        </p:txBody>
      </p:sp>
      <p:sp>
        <p:nvSpPr>
          <p:cNvPr id="158" name="Google Shape;158;p12"/>
          <p:cNvSpPr txBox="1"/>
          <p:nvPr/>
        </p:nvSpPr>
        <p:spPr>
          <a:xfrm>
            <a:off x="990402" y="4382092"/>
            <a:ext cx="7836300" cy="572700"/>
          </a:xfrm>
          <a:prstGeom prst="rect">
            <a:avLst/>
          </a:prstGeom>
          <a:noFill/>
          <a:ln>
            <a:noFill/>
          </a:ln>
        </p:spPr>
        <p:txBody>
          <a:bodyPr anchorCtr="0" anchor="b" bIns="92075" lIns="92075" spcFirstLastPara="1" rIns="92075" wrap="square" tIns="92075">
            <a:noAutofit/>
          </a:bodyPr>
          <a:lstStyle/>
          <a:p>
            <a:pPr indent="0" lvl="0" marL="0" marR="0" rtl="0" algn="r">
              <a:lnSpc>
                <a:spcPct val="100000"/>
              </a:lnSpc>
              <a:spcBef>
                <a:spcPts val="0"/>
              </a:spcBef>
              <a:spcAft>
                <a:spcPts val="0"/>
              </a:spcAft>
              <a:buClr>
                <a:srgbClr val="000000"/>
              </a:buClr>
              <a:buSzPts val="3827"/>
              <a:buFont typeface="Arial"/>
              <a:buNone/>
            </a:pPr>
            <a:r>
              <a:rPr b="1" i="0" lang="en" sz="3827" u="none" cap="none" strike="noStrike">
                <a:solidFill>
                  <a:schemeClr val="lt2"/>
                </a:solidFill>
                <a:latin typeface="Englebert"/>
                <a:ea typeface="Englebert"/>
                <a:cs typeface="Englebert"/>
                <a:sym typeface="Englebert"/>
              </a:rPr>
              <a:t>Template Created by: SlidesMania</a:t>
            </a:r>
            <a:endParaRPr b="1" i="0" sz="3827" u="none" cap="none" strike="noStrike">
              <a:solidFill>
                <a:schemeClr val="lt2"/>
              </a:solidFill>
              <a:latin typeface="Englebert"/>
              <a:ea typeface="Englebert"/>
              <a:cs typeface="Englebert"/>
              <a:sym typeface="Englebert"/>
            </a:endParaRPr>
          </a:p>
        </p:txBody>
      </p:sp>
      <p:sp>
        <p:nvSpPr>
          <p:cNvPr id="159" name="Google Shape;159;p12"/>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sMania">
  <p:cSld name="CUSTOM_4">
    <p:spTree>
      <p:nvGrpSpPr>
        <p:cNvPr id="160" name="Shape 160"/>
        <p:cNvGrpSpPr/>
        <p:nvPr/>
      </p:nvGrpSpPr>
      <p:grpSpPr>
        <a:xfrm>
          <a:off x="0" y="0"/>
          <a:ext cx="0" cy="0"/>
          <a:chOff x="0" y="0"/>
          <a:chExt cx="0" cy="0"/>
        </a:xfrm>
      </p:grpSpPr>
      <p:sp>
        <p:nvSpPr>
          <p:cNvPr id="161" name="Google Shape;161;p13"/>
          <p:cNvSpPr/>
          <p:nvPr/>
        </p:nvSpPr>
        <p:spPr>
          <a:xfrm>
            <a:off x="0" y="0"/>
            <a:ext cx="9144000" cy="5143500"/>
          </a:xfrm>
          <a:prstGeom prst="rect">
            <a:avLst/>
          </a:prstGeom>
          <a:solidFill>
            <a:srgbClr val="FFFFFF"/>
          </a:solidFill>
          <a:ln>
            <a:noFill/>
          </a:ln>
        </p:spPr>
        <p:txBody>
          <a:bodyPr anchorCtr="0" anchor="ctr" bIns="92075" lIns="92075" spcFirstLastPara="1" rIns="92075" wrap="square" tIns="92075">
            <a:noAutofit/>
          </a:bodyPr>
          <a:lstStyle/>
          <a:p>
            <a:pPr indent="0" lvl="0" marL="0" marR="0" rtl="0" algn="l">
              <a:lnSpc>
                <a:spcPct val="100000"/>
              </a:lnSpc>
              <a:spcBef>
                <a:spcPts val="0"/>
              </a:spcBef>
              <a:spcAft>
                <a:spcPts val="0"/>
              </a:spcAft>
              <a:buClr>
                <a:srgbClr val="000000"/>
              </a:buClr>
              <a:buSzPts val="1471"/>
              <a:buFont typeface="Arial"/>
              <a:buNone/>
            </a:pPr>
            <a:r>
              <a:t/>
            </a:r>
            <a:endParaRPr b="0" i="0" sz="1471" u="none" cap="none" strike="noStrike">
              <a:solidFill>
                <a:srgbClr val="000000"/>
              </a:solidFill>
              <a:latin typeface="Arial"/>
              <a:ea typeface="Arial"/>
              <a:cs typeface="Arial"/>
              <a:sym typeface="Arial"/>
            </a:endParaRPr>
          </a:p>
        </p:txBody>
      </p:sp>
      <p:pic>
        <p:nvPicPr>
          <p:cNvPr id="162" name="Google Shape;162;p13">
            <a:hlinkClick r:id="rId2"/>
          </p:cNvPr>
          <p:cNvPicPr preferRelativeResize="0"/>
          <p:nvPr/>
        </p:nvPicPr>
        <p:blipFill rotWithShape="1">
          <a:blip r:embed="rId3">
            <a:alphaModFix/>
          </a:blip>
          <a:srcRect b="0" l="0" r="0" t="0"/>
          <a:stretch/>
        </p:blipFill>
        <p:spPr>
          <a:xfrm>
            <a:off x="564535" y="245053"/>
            <a:ext cx="4980711" cy="906695"/>
          </a:xfrm>
          <a:prstGeom prst="rect">
            <a:avLst/>
          </a:prstGeom>
          <a:noFill/>
          <a:ln>
            <a:noFill/>
          </a:ln>
        </p:spPr>
      </p:pic>
      <p:sp>
        <p:nvSpPr>
          <p:cNvPr id="163" name="Google Shape;163;p13"/>
          <p:cNvSpPr txBox="1"/>
          <p:nvPr/>
        </p:nvSpPr>
        <p:spPr>
          <a:xfrm>
            <a:off x="564536" y="1204301"/>
            <a:ext cx="7515300" cy="1224900"/>
          </a:xfrm>
          <a:prstGeom prst="rect">
            <a:avLst/>
          </a:prstGeom>
          <a:noFill/>
          <a:ln>
            <a:noFill/>
          </a:ln>
        </p:spPr>
        <p:txBody>
          <a:bodyPr anchorCtr="0" anchor="t" bIns="46025" lIns="92075" spcFirstLastPara="1" rIns="92075" wrap="square" tIns="46025">
            <a:noAutofit/>
          </a:bodyPr>
          <a:lstStyle/>
          <a:p>
            <a:pPr indent="0" lvl="0" marL="0" marR="0" rtl="0" algn="l">
              <a:lnSpc>
                <a:spcPct val="100000"/>
              </a:lnSpc>
              <a:spcBef>
                <a:spcPts val="0"/>
              </a:spcBef>
              <a:spcAft>
                <a:spcPts val="0"/>
              </a:spcAft>
              <a:buClr>
                <a:srgbClr val="000000"/>
              </a:buClr>
              <a:buSzPts val="2618"/>
              <a:buFont typeface="Arial"/>
              <a:buNone/>
            </a:pPr>
            <a:r>
              <a:rPr b="1" i="0" lang="en" sz="2618" u="none" cap="none" strike="noStrike">
                <a:solidFill>
                  <a:srgbClr val="3F3F3F"/>
                </a:solidFill>
                <a:latin typeface="Poppins"/>
                <a:ea typeface="Poppins"/>
                <a:cs typeface="Poppins"/>
                <a:sym typeface="Poppins"/>
              </a:rPr>
              <a:t>Free </a:t>
            </a:r>
            <a:r>
              <a:rPr b="0" i="0" lang="en" sz="2618" u="none" cap="none" strike="noStrike">
                <a:solidFill>
                  <a:srgbClr val="3F3F3F"/>
                </a:solidFill>
                <a:latin typeface="Poppins"/>
                <a:ea typeface="Poppins"/>
                <a:cs typeface="Poppins"/>
                <a:sym typeface="Poppins"/>
              </a:rPr>
              <a:t>themes and templates for </a:t>
            </a:r>
            <a:r>
              <a:rPr b="1" i="0" lang="en" sz="2618" u="none" cap="none" strike="noStrike">
                <a:solidFill>
                  <a:srgbClr val="3F3F3F"/>
                </a:solidFill>
                <a:latin typeface="Poppins"/>
                <a:ea typeface="Poppins"/>
                <a:cs typeface="Poppins"/>
                <a:sym typeface="Poppins"/>
              </a:rPr>
              <a:t>Google Slides</a:t>
            </a:r>
            <a:r>
              <a:rPr b="0" i="0" lang="en" sz="2618" u="none" cap="none" strike="noStrike">
                <a:solidFill>
                  <a:srgbClr val="3F3F3F"/>
                </a:solidFill>
                <a:latin typeface="Poppins"/>
                <a:ea typeface="Poppins"/>
                <a:cs typeface="Poppins"/>
                <a:sym typeface="Poppins"/>
              </a:rPr>
              <a:t> or </a:t>
            </a:r>
            <a:r>
              <a:rPr b="1" i="0" lang="en" sz="2618" u="none" cap="none" strike="noStrike">
                <a:solidFill>
                  <a:srgbClr val="3F3F3F"/>
                </a:solidFill>
                <a:latin typeface="Poppins"/>
                <a:ea typeface="Poppins"/>
                <a:cs typeface="Poppins"/>
                <a:sym typeface="Poppins"/>
              </a:rPr>
              <a:t>PowerPoint</a:t>
            </a:r>
            <a:endParaRPr b="1" i="0" sz="2618"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618"/>
              <a:buFont typeface="Arial"/>
              <a:buNone/>
            </a:pPr>
            <a:r>
              <a:t/>
            </a:r>
            <a:endParaRPr b="1" i="0" sz="2618"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618"/>
              <a:buFont typeface="Arial"/>
              <a:buNone/>
            </a:pPr>
            <a:r>
              <a:t/>
            </a:r>
            <a:endParaRPr b="1" i="0" sz="2618"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115"/>
              <a:buFont typeface="Arial"/>
              <a:buNone/>
            </a:pPr>
            <a:r>
              <a:rPr b="1" i="0" lang="en" sz="2115" u="none" cap="none" strike="noStrike">
                <a:solidFill>
                  <a:srgbClr val="FFCB25"/>
                </a:solidFill>
                <a:latin typeface="Poppins"/>
                <a:ea typeface="Poppins"/>
                <a:cs typeface="Poppins"/>
                <a:sym typeface="Poppins"/>
              </a:rPr>
              <a:t>NOT to be sold as is or modified! </a:t>
            </a:r>
            <a:endParaRPr b="1" i="0" sz="2115" u="none" cap="none" strike="noStrike">
              <a:solidFill>
                <a:srgbClr val="FFCB25"/>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rPr b="0" i="0" lang="en" sz="1471" u="none" cap="none" strike="noStrike">
                <a:solidFill>
                  <a:srgbClr val="3F3F3F"/>
                </a:solidFill>
                <a:latin typeface="Poppins"/>
                <a:ea typeface="Poppins"/>
                <a:cs typeface="Poppins"/>
                <a:sym typeface="Poppins"/>
              </a:rPr>
              <a:t>Read </a:t>
            </a:r>
            <a:r>
              <a:rPr b="0" i="0" lang="en" sz="1471" u="sng" cap="none" strike="noStrike">
                <a:solidFill>
                  <a:srgbClr val="3F3F3F"/>
                </a:solidFill>
                <a:latin typeface="Poppins"/>
                <a:ea typeface="Poppins"/>
                <a:cs typeface="Poppins"/>
                <a:sym typeface="Poppins"/>
                <a:hlinkClick r:id="rId4">
                  <a:extLst>
                    <a:ext uri="{A12FA001-AC4F-418D-AE19-62706E023703}">
                      <ahyp:hlinkClr val="tx"/>
                    </a:ext>
                  </a:extLst>
                </a:hlinkClick>
              </a:rPr>
              <a:t>FAQ</a:t>
            </a:r>
            <a:r>
              <a:rPr b="0" i="0" lang="en" sz="1471" u="none" cap="none" strike="noStrike">
                <a:solidFill>
                  <a:srgbClr val="3F3F3F"/>
                </a:solidFill>
                <a:latin typeface="Poppins"/>
                <a:ea typeface="Poppins"/>
                <a:cs typeface="Poppins"/>
                <a:sym typeface="Poppins"/>
              </a:rPr>
              <a:t> on slidesmania.com</a:t>
            </a:r>
            <a:endParaRPr b="0" i="0" sz="1471"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t/>
            </a:r>
            <a:endParaRPr sz="1471">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rPr lang="en" sz="1471">
                <a:solidFill>
                  <a:srgbClr val="3F3F3F"/>
                </a:solidFill>
                <a:latin typeface="Poppins"/>
                <a:ea typeface="Poppins"/>
                <a:cs typeface="Poppins"/>
                <a:sym typeface="Poppins"/>
              </a:rPr>
              <a:t>Do not remove the slidesmania.com text on the sides.</a:t>
            </a:r>
            <a:endParaRPr sz="1471">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t/>
            </a:r>
            <a:endParaRPr sz="1471">
              <a:solidFill>
                <a:srgbClr val="3F3F3F"/>
              </a:solidFill>
              <a:latin typeface="Poppins"/>
              <a:ea typeface="Poppins"/>
              <a:cs typeface="Poppins"/>
              <a:sym typeface="Poppins"/>
            </a:endParaRPr>
          </a:p>
        </p:txBody>
      </p:sp>
      <p:cxnSp>
        <p:nvCxnSpPr>
          <p:cNvPr id="164" name="Google Shape;164;p13"/>
          <p:cNvCxnSpPr/>
          <p:nvPr/>
        </p:nvCxnSpPr>
        <p:spPr>
          <a:xfrm>
            <a:off x="7261573" y="4665845"/>
            <a:ext cx="1493700" cy="5400"/>
          </a:xfrm>
          <a:prstGeom prst="straightConnector1">
            <a:avLst/>
          </a:prstGeom>
          <a:noFill/>
          <a:ln cap="flat" cmpd="sng" w="38100">
            <a:solidFill>
              <a:srgbClr val="FFCB25"/>
            </a:solidFill>
            <a:prstDash val="solid"/>
            <a:round/>
            <a:headEnd len="sm" w="sm" type="none"/>
            <a:tailEnd len="sm" w="sm" type="none"/>
          </a:ln>
        </p:spPr>
      </p:cxnSp>
      <p:pic>
        <p:nvPicPr>
          <p:cNvPr id="165" name="Google Shape;165;p13">
            <a:hlinkClick r:id="rId5"/>
          </p:cNvPr>
          <p:cNvPicPr preferRelativeResize="0"/>
          <p:nvPr/>
        </p:nvPicPr>
        <p:blipFill rotWithShape="1">
          <a:blip r:embed="rId6">
            <a:alphaModFix/>
          </a:blip>
          <a:srcRect b="0" l="0" r="0" t="0"/>
          <a:stretch/>
        </p:blipFill>
        <p:spPr>
          <a:xfrm>
            <a:off x="5958777" y="4754322"/>
            <a:ext cx="712378" cy="268776"/>
          </a:xfrm>
          <a:prstGeom prst="rect">
            <a:avLst/>
          </a:prstGeom>
          <a:noFill/>
          <a:ln>
            <a:noFill/>
          </a:ln>
        </p:spPr>
      </p:pic>
      <p:pic>
        <p:nvPicPr>
          <p:cNvPr id="166" name="Google Shape;166;p13">
            <a:hlinkClick r:id="rId7"/>
          </p:cNvPr>
          <p:cNvPicPr preferRelativeResize="0"/>
          <p:nvPr/>
        </p:nvPicPr>
        <p:blipFill rotWithShape="1">
          <a:blip r:embed="rId8">
            <a:alphaModFix/>
          </a:blip>
          <a:srcRect b="0" l="0" r="0" t="0"/>
          <a:stretch/>
        </p:blipFill>
        <p:spPr>
          <a:xfrm>
            <a:off x="6671154" y="4756215"/>
            <a:ext cx="707811" cy="264990"/>
          </a:xfrm>
          <a:prstGeom prst="rect">
            <a:avLst/>
          </a:prstGeom>
          <a:noFill/>
          <a:ln>
            <a:noFill/>
          </a:ln>
        </p:spPr>
      </p:pic>
      <p:pic>
        <p:nvPicPr>
          <p:cNvPr id="167" name="Google Shape;167;p13">
            <a:hlinkClick r:id="rId9"/>
          </p:cNvPr>
          <p:cNvPicPr preferRelativeResize="0"/>
          <p:nvPr/>
        </p:nvPicPr>
        <p:blipFill rotWithShape="1">
          <a:blip r:embed="rId10">
            <a:alphaModFix/>
          </a:blip>
          <a:srcRect b="0" l="0" r="0" t="0"/>
          <a:stretch/>
        </p:blipFill>
        <p:spPr>
          <a:xfrm>
            <a:off x="7417861" y="4757160"/>
            <a:ext cx="611915" cy="263097"/>
          </a:xfrm>
          <a:prstGeom prst="rect">
            <a:avLst/>
          </a:prstGeom>
          <a:noFill/>
          <a:ln>
            <a:noFill/>
          </a:ln>
        </p:spPr>
      </p:pic>
      <p:pic>
        <p:nvPicPr>
          <p:cNvPr id="168" name="Google Shape;168;p13">
            <a:hlinkClick r:id="rId11"/>
          </p:cNvPr>
          <p:cNvPicPr preferRelativeResize="0"/>
          <p:nvPr/>
        </p:nvPicPr>
        <p:blipFill rotWithShape="1">
          <a:blip r:embed="rId12">
            <a:alphaModFix/>
          </a:blip>
          <a:srcRect b="0" l="0" r="0" t="0"/>
          <a:stretch/>
        </p:blipFill>
        <p:spPr>
          <a:xfrm>
            <a:off x="8056303" y="4761893"/>
            <a:ext cx="698677" cy="253634"/>
          </a:xfrm>
          <a:prstGeom prst="rect">
            <a:avLst/>
          </a:prstGeom>
          <a:noFill/>
          <a:ln>
            <a:noFill/>
          </a:ln>
        </p:spPr>
      </p:pic>
      <p:sp>
        <p:nvSpPr>
          <p:cNvPr id="169" name="Google Shape;169;p13"/>
          <p:cNvSpPr txBox="1"/>
          <p:nvPr/>
        </p:nvSpPr>
        <p:spPr>
          <a:xfrm>
            <a:off x="3914720" y="4296943"/>
            <a:ext cx="4909500" cy="421800"/>
          </a:xfrm>
          <a:prstGeom prst="rect">
            <a:avLst/>
          </a:prstGeom>
          <a:noFill/>
          <a:ln>
            <a:noFill/>
          </a:ln>
        </p:spPr>
        <p:txBody>
          <a:bodyPr anchorCtr="0" anchor="t" bIns="92075" lIns="92075" spcFirstLastPara="1" rIns="92075" wrap="square" tIns="92075">
            <a:noAutofit/>
          </a:bodyPr>
          <a:lstStyle/>
          <a:p>
            <a:pPr indent="0" lvl="0" marL="0" marR="0" rtl="0" algn="r">
              <a:lnSpc>
                <a:spcPct val="100000"/>
              </a:lnSpc>
              <a:spcBef>
                <a:spcPts val="0"/>
              </a:spcBef>
              <a:spcAft>
                <a:spcPts val="0"/>
              </a:spcAft>
              <a:buClr>
                <a:srgbClr val="000000"/>
              </a:buClr>
              <a:buSzPts val="1812"/>
              <a:buFont typeface="Arial"/>
              <a:buNone/>
            </a:pPr>
            <a:r>
              <a:rPr b="1" i="0" lang="en" sz="1812" u="none" cap="none" strike="noStrike">
                <a:solidFill>
                  <a:srgbClr val="252525"/>
                </a:solidFill>
                <a:latin typeface="Homemade Apple"/>
                <a:ea typeface="Homemade Apple"/>
                <a:cs typeface="Homemade Apple"/>
                <a:sym typeface="Homemade Apple"/>
              </a:rPr>
              <a:t>Sharing is caring!</a:t>
            </a:r>
            <a:endParaRPr b="1" i="0" sz="1812" u="none" cap="none" strike="noStrike">
              <a:solidFill>
                <a:srgbClr val="252525"/>
              </a:solidFill>
              <a:latin typeface="Homemade Apple"/>
              <a:ea typeface="Homemade Apple"/>
              <a:cs typeface="Homemade Apple"/>
              <a:sym typeface="Homemade Apple"/>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0" name="Shape 170"/>
        <p:cNvGrpSpPr/>
        <p:nvPr/>
      </p:nvGrpSpPr>
      <p:grpSpPr>
        <a:xfrm>
          <a:off x="0" y="0"/>
          <a:ext cx="0" cy="0"/>
          <a:chOff x="0" y="0"/>
          <a:chExt cx="0" cy="0"/>
        </a:xfrm>
      </p:grpSpPr>
      <p:sp>
        <p:nvSpPr>
          <p:cNvPr id="171" name="Google Shape;171;p1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72" name="Google Shape;172;p1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1600"/>
              </a:spcBef>
              <a:spcAft>
                <a:spcPts val="0"/>
              </a:spcAft>
              <a:buSzPts val="2800"/>
              <a:buNone/>
              <a:defRPr sz="2800"/>
            </a:lvl2pPr>
            <a:lvl3pPr lvl="2" rtl="0" algn="ctr">
              <a:lnSpc>
                <a:spcPct val="100000"/>
              </a:lnSpc>
              <a:spcBef>
                <a:spcPts val="1600"/>
              </a:spcBef>
              <a:spcAft>
                <a:spcPts val="0"/>
              </a:spcAft>
              <a:buSzPts val="2800"/>
              <a:buNone/>
              <a:defRPr sz="2800"/>
            </a:lvl3pPr>
            <a:lvl4pPr lvl="3" rtl="0" algn="ctr">
              <a:lnSpc>
                <a:spcPct val="100000"/>
              </a:lnSpc>
              <a:spcBef>
                <a:spcPts val="1600"/>
              </a:spcBef>
              <a:spcAft>
                <a:spcPts val="0"/>
              </a:spcAft>
              <a:buSzPts val="2800"/>
              <a:buNone/>
              <a:defRPr sz="2800"/>
            </a:lvl4pPr>
            <a:lvl5pPr lvl="4" rtl="0" algn="ctr">
              <a:lnSpc>
                <a:spcPct val="100000"/>
              </a:lnSpc>
              <a:spcBef>
                <a:spcPts val="1600"/>
              </a:spcBef>
              <a:spcAft>
                <a:spcPts val="0"/>
              </a:spcAft>
              <a:buSzPts val="2800"/>
              <a:buNone/>
              <a:defRPr sz="2800"/>
            </a:lvl5pPr>
            <a:lvl6pPr lvl="5" rtl="0" algn="ctr">
              <a:lnSpc>
                <a:spcPct val="100000"/>
              </a:lnSpc>
              <a:spcBef>
                <a:spcPts val="1600"/>
              </a:spcBef>
              <a:spcAft>
                <a:spcPts val="0"/>
              </a:spcAft>
              <a:buSzPts val="2800"/>
              <a:buNone/>
              <a:defRPr sz="2800"/>
            </a:lvl6pPr>
            <a:lvl7pPr lvl="6" rtl="0" algn="ctr">
              <a:lnSpc>
                <a:spcPct val="100000"/>
              </a:lnSpc>
              <a:spcBef>
                <a:spcPts val="1600"/>
              </a:spcBef>
              <a:spcAft>
                <a:spcPts val="0"/>
              </a:spcAft>
              <a:buSzPts val="2800"/>
              <a:buNone/>
              <a:defRPr sz="2800"/>
            </a:lvl7pPr>
            <a:lvl8pPr lvl="7" rtl="0" algn="ctr">
              <a:lnSpc>
                <a:spcPct val="100000"/>
              </a:lnSpc>
              <a:spcBef>
                <a:spcPts val="1600"/>
              </a:spcBef>
              <a:spcAft>
                <a:spcPts val="0"/>
              </a:spcAft>
              <a:buSzPts val="2800"/>
              <a:buNone/>
              <a:defRPr sz="2800"/>
            </a:lvl8pPr>
            <a:lvl9pPr lvl="8" rtl="0" algn="ctr">
              <a:lnSpc>
                <a:spcPct val="100000"/>
              </a:lnSpc>
              <a:spcBef>
                <a:spcPts val="1600"/>
              </a:spcBef>
              <a:spcAft>
                <a:spcPts val="0"/>
              </a:spcAft>
              <a:buSzPts val="2800"/>
              <a:buNone/>
              <a:defRPr sz="2800"/>
            </a:lvl9pPr>
          </a:lstStyle>
          <a:p/>
        </p:txBody>
      </p:sp>
      <p:sp>
        <p:nvSpPr>
          <p:cNvPr id="173" name="Google Shape;173;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4" name="Shape 174"/>
        <p:cNvGrpSpPr/>
        <p:nvPr/>
      </p:nvGrpSpPr>
      <p:grpSpPr>
        <a:xfrm>
          <a:off x="0" y="0"/>
          <a:ext cx="0" cy="0"/>
          <a:chOff x="0" y="0"/>
          <a:chExt cx="0" cy="0"/>
        </a:xfrm>
      </p:grpSpPr>
      <p:sp>
        <p:nvSpPr>
          <p:cNvPr id="175" name="Google Shape;17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900"/>
              <a:buNone/>
              <a:defRPr/>
            </a:lvl1pPr>
            <a:lvl2pPr lvl="1" rtl="0">
              <a:spcBef>
                <a:spcPts val="0"/>
              </a:spcBef>
              <a:spcAft>
                <a:spcPts val="0"/>
              </a:spcAft>
              <a:buSzPts val="2900"/>
              <a:buNone/>
              <a:defRPr/>
            </a:lvl2pPr>
            <a:lvl3pPr lvl="2" rtl="0">
              <a:spcBef>
                <a:spcPts val="0"/>
              </a:spcBef>
              <a:spcAft>
                <a:spcPts val="0"/>
              </a:spcAft>
              <a:buSzPts val="2900"/>
              <a:buNone/>
              <a:defRPr/>
            </a:lvl3pPr>
            <a:lvl4pPr lvl="3" rtl="0">
              <a:spcBef>
                <a:spcPts val="0"/>
              </a:spcBef>
              <a:spcAft>
                <a:spcPts val="0"/>
              </a:spcAft>
              <a:buSzPts val="2900"/>
              <a:buNone/>
              <a:defRPr/>
            </a:lvl4pPr>
            <a:lvl5pPr lvl="4" rtl="0">
              <a:spcBef>
                <a:spcPts val="0"/>
              </a:spcBef>
              <a:spcAft>
                <a:spcPts val="0"/>
              </a:spcAft>
              <a:buSzPts val="2900"/>
              <a:buNone/>
              <a:defRPr/>
            </a:lvl5pPr>
            <a:lvl6pPr lvl="5" rtl="0">
              <a:spcBef>
                <a:spcPts val="0"/>
              </a:spcBef>
              <a:spcAft>
                <a:spcPts val="0"/>
              </a:spcAft>
              <a:buSzPts val="2900"/>
              <a:buNone/>
              <a:defRPr/>
            </a:lvl6pPr>
            <a:lvl7pPr lvl="6" rtl="0">
              <a:spcBef>
                <a:spcPts val="0"/>
              </a:spcBef>
              <a:spcAft>
                <a:spcPts val="0"/>
              </a:spcAft>
              <a:buSzPts val="2900"/>
              <a:buNone/>
              <a:defRPr/>
            </a:lvl7pPr>
            <a:lvl8pPr lvl="7" rtl="0">
              <a:spcBef>
                <a:spcPts val="0"/>
              </a:spcBef>
              <a:spcAft>
                <a:spcPts val="0"/>
              </a:spcAft>
              <a:buSzPts val="2900"/>
              <a:buNone/>
              <a:defRPr/>
            </a:lvl8pPr>
            <a:lvl9pPr lvl="8" rtl="0">
              <a:spcBef>
                <a:spcPts val="0"/>
              </a:spcBef>
              <a:spcAft>
                <a:spcPts val="0"/>
              </a:spcAft>
              <a:buSzPts val="2900"/>
              <a:buNone/>
              <a:defRPr/>
            </a:lvl9pPr>
          </a:lstStyle>
          <a:p/>
        </p:txBody>
      </p:sp>
      <p:sp>
        <p:nvSpPr>
          <p:cNvPr id="176" name="Google Shape;17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77" name="Google Shape;177;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no tabs">
  <p:cSld name="CUSTOM_5">
    <p:spTree>
      <p:nvGrpSpPr>
        <p:cNvPr id="41" name="Shape 41"/>
        <p:cNvGrpSpPr/>
        <p:nvPr/>
      </p:nvGrpSpPr>
      <p:grpSpPr>
        <a:xfrm>
          <a:off x="0" y="0"/>
          <a:ext cx="0" cy="0"/>
          <a:chOff x="0" y="0"/>
          <a:chExt cx="0" cy="0"/>
        </a:xfrm>
      </p:grpSpPr>
      <p:sp>
        <p:nvSpPr>
          <p:cNvPr id="42" name="Google Shape;42;p3"/>
          <p:cNvSpPr/>
          <p:nvPr/>
        </p:nvSpPr>
        <p:spPr>
          <a:xfrm>
            <a:off x="0" y="0"/>
            <a:ext cx="91440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10"/>
              <a:buFont typeface="Arial"/>
              <a:buNone/>
            </a:pPr>
            <a:r>
              <a:t/>
            </a:r>
            <a:endParaRPr b="0" i="0" sz="1410" u="none" cap="none" strike="noStrike">
              <a:solidFill>
                <a:srgbClr val="FFFFFF"/>
              </a:solidFill>
              <a:latin typeface="Arial"/>
              <a:ea typeface="Arial"/>
              <a:cs typeface="Arial"/>
              <a:sym typeface="Arial"/>
            </a:endParaRPr>
          </a:p>
        </p:txBody>
      </p:sp>
      <p:sp>
        <p:nvSpPr>
          <p:cNvPr id="43" name="Google Shape;43;p3"/>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
        <p:nvSpPr>
          <p:cNvPr id="44" name="Google Shape;44;p3"/>
          <p:cNvSpPr txBox="1"/>
          <p:nvPr>
            <p:ph idx="1" type="subTitle"/>
          </p:nvPr>
        </p:nvSpPr>
        <p:spPr>
          <a:xfrm>
            <a:off x="1565136" y="4563184"/>
            <a:ext cx="7099500" cy="411600"/>
          </a:xfrm>
          <a:prstGeom prst="rect">
            <a:avLst/>
          </a:prstGeom>
          <a:noFill/>
          <a:ln>
            <a:noFill/>
          </a:ln>
        </p:spPr>
        <p:txBody>
          <a:bodyPr anchorCtr="0" anchor="t" bIns="91425" lIns="91425" spcFirstLastPara="1" rIns="91425" wrap="square" tIns="91425">
            <a:noAutofit/>
          </a:bodyPr>
          <a:lstStyle>
            <a:lvl1pPr lvl="0" rtl="0" algn="r">
              <a:lnSpc>
                <a:spcPct val="115000"/>
              </a:lnSpc>
              <a:spcBef>
                <a:spcPts val="0"/>
              </a:spcBef>
              <a:spcAft>
                <a:spcPts val="0"/>
              </a:spcAft>
              <a:buClr>
                <a:schemeClr val="lt2"/>
              </a:buClr>
              <a:buSzPts val="1900"/>
              <a:buNone/>
              <a:defRPr sz="1912">
                <a:solidFill>
                  <a:schemeClr val="lt2"/>
                </a:solidFill>
              </a:defRPr>
            </a:lvl1pPr>
            <a:lvl2pPr lvl="1" rtl="0" algn="l">
              <a:lnSpc>
                <a:spcPct val="115000"/>
              </a:lnSpc>
              <a:spcBef>
                <a:spcPts val="1611"/>
              </a:spcBef>
              <a:spcAft>
                <a:spcPts val="0"/>
              </a:spcAft>
              <a:buClr>
                <a:schemeClr val="dk2"/>
              </a:buClr>
              <a:buSzPts val="1500"/>
              <a:buNone/>
              <a:defRPr sz="1511">
                <a:solidFill>
                  <a:schemeClr val="dk2"/>
                </a:solidFill>
              </a:defRPr>
            </a:lvl2pPr>
            <a:lvl3pPr lvl="2" rtl="0" algn="l">
              <a:lnSpc>
                <a:spcPct val="115000"/>
              </a:lnSpc>
              <a:spcBef>
                <a:spcPts val="1611"/>
              </a:spcBef>
              <a:spcAft>
                <a:spcPts val="0"/>
              </a:spcAft>
              <a:buClr>
                <a:schemeClr val="dk2"/>
              </a:buClr>
              <a:buSzPts val="1500"/>
              <a:buNone/>
              <a:defRPr sz="1511">
                <a:solidFill>
                  <a:schemeClr val="dk2"/>
                </a:solidFill>
              </a:defRPr>
            </a:lvl3pPr>
            <a:lvl4pPr lvl="3" rtl="0" algn="l">
              <a:lnSpc>
                <a:spcPct val="115000"/>
              </a:lnSpc>
              <a:spcBef>
                <a:spcPts val="1611"/>
              </a:spcBef>
              <a:spcAft>
                <a:spcPts val="0"/>
              </a:spcAft>
              <a:buClr>
                <a:schemeClr val="dk2"/>
              </a:buClr>
              <a:buSzPts val="1500"/>
              <a:buNone/>
              <a:defRPr sz="1511">
                <a:solidFill>
                  <a:schemeClr val="dk2"/>
                </a:solidFill>
              </a:defRPr>
            </a:lvl4pPr>
            <a:lvl5pPr lvl="4" rtl="0" algn="l">
              <a:lnSpc>
                <a:spcPct val="115000"/>
              </a:lnSpc>
              <a:spcBef>
                <a:spcPts val="1611"/>
              </a:spcBef>
              <a:spcAft>
                <a:spcPts val="0"/>
              </a:spcAft>
              <a:buClr>
                <a:schemeClr val="dk2"/>
              </a:buClr>
              <a:buSzPts val="1500"/>
              <a:buNone/>
              <a:defRPr sz="1511">
                <a:solidFill>
                  <a:schemeClr val="dk2"/>
                </a:solidFill>
              </a:defRPr>
            </a:lvl5pPr>
            <a:lvl6pPr lvl="5" rtl="0" algn="l">
              <a:lnSpc>
                <a:spcPct val="115000"/>
              </a:lnSpc>
              <a:spcBef>
                <a:spcPts val="1611"/>
              </a:spcBef>
              <a:spcAft>
                <a:spcPts val="0"/>
              </a:spcAft>
              <a:buClr>
                <a:schemeClr val="dk2"/>
              </a:buClr>
              <a:buSzPts val="1500"/>
              <a:buNone/>
              <a:defRPr sz="1511">
                <a:solidFill>
                  <a:schemeClr val="dk2"/>
                </a:solidFill>
              </a:defRPr>
            </a:lvl6pPr>
            <a:lvl7pPr lvl="6" rtl="0" algn="l">
              <a:lnSpc>
                <a:spcPct val="115000"/>
              </a:lnSpc>
              <a:spcBef>
                <a:spcPts val="1611"/>
              </a:spcBef>
              <a:spcAft>
                <a:spcPts val="0"/>
              </a:spcAft>
              <a:buClr>
                <a:schemeClr val="dk2"/>
              </a:buClr>
              <a:buSzPts val="1500"/>
              <a:buNone/>
              <a:defRPr sz="1511">
                <a:solidFill>
                  <a:schemeClr val="dk2"/>
                </a:solidFill>
              </a:defRPr>
            </a:lvl7pPr>
            <a:lvl8pPr lvl="7" rtl="0" algn="l">
              <a:lnSpc>
                <a:spcPct val="115000"/>
              </a:lnSpc>
              <a:spcBef>
                <a:spcPts val="1611"/>
              </a:spcBef>
              <a:spcAft>
                <a:spcPts val="0"/>
              </a:spcAft>
              <a:buClr>
                <a:schemeClr val="dk2"/>
              </a:buClr>
              <a:buSzPts val="1500"/>
              <a:buNone/>
              <a:defRPr sz="1511">
                <a:solidFill>
                  <a:schemeClr val="dk2"/>
                </a:solidFill>
              </a:defRPr>
            </a:lvl8pPr>
            <a:lvl9pPr lvl="8" rtl="0" algn="l">
              <a:lnSpc>
                <a:spcPct val="115000"/>
              </a:lnSpc>
              <a:spcBef>
                <a:spcPts val="1611"/>
              </a:spcBef>
              <a:spcAft>
                <a:spcPts val="1611"/>
              </a:spcAft>
              <a:buClr>
                <a:schemeClr val="dk2"/>
              </a:buClr>
              <a:buSzPts val="1500"/>
              <a:buNone/>
              <a:defRPr sz="1511">
                <a:solidFill>
                  <a:schemeClr val="dk2"/>
                </a:solidFill>
              </a:defRPr>
            </a:lvl9pPr>
          </a:lstStyle>
          <a:p/>
        </p:txBody>
      </p:sp>
      <p:sp>
        <p:nvSpPr>
          <p:cNvPr id="45" name="Google Shape;45;p3"/>
          <p:cNvSpPr txBox="1"/>
          <p:nvPr>
            <p:ph type="title"/>
          </p:nvPr>
        </p:nvSpPr>
        <p:spPr>
          <a:xfrm>
            <a:off x="1363410" y="4004751"/>
            <a:ext cx="7301400" cy="572700"/>
          </a:xfrm>
          <a:prstGeom prst="rect">
            <a:avLst/>
          </a:prstGeom>
          <a:noFill/>
          <a:ln>
            <a:noFill/>
          </a:ln>
        </p:spPr>
        <p:txBody>
          <a:bodyPr anchorCtr="0" anchor="b" bIns="91425" lIns="91425" spcFirstLastPara="1" rIns="91425" wrap="square" tIns="91425">
            <a:noAutofit/>
          </a:bodyPr>
          <a:lstStyle>
            <a:lvl1pPr lvl="0" marR="0" rtl="0" algn="r">
              <a:lnSpc>
                <a:spcPct val="100000"/>
              </a:lnSpc>
              <a:spcBef>
                <a:spcPts val="0"/>
              </a:spcBef>
              <a:spcAft>
                <a:spcPts val="0"/>
              </a:spcAft>
              <a:buSzPts val="3800"/>
              <a:buNone/>
              <a:defRPr sz="3827"/>
            </a:lvl1pPr>
            <a:lvl2pPr lvl="1" rtl="0" algn="r">
              <a:lnSpc>
                <a:spcPct val="100000"/>
              </a:lnSpc>
              <a:spcBef>
                <a:spcPts val="0"/>
              </a:spcBef>
              <a:spcAft>
                <a:spcPts val="0"/>
              </a:spcAft>
              <a:buClr>
                <a:schemeClr val="dk2"/>
              </a:buClr>
              <a:buSzPts val="1800"/>
              <a:buNone/>
              <a:defRPr sz="1812">
                <a:solidFill>
                  <a:schemeClr val="dk2"/>
                </a:solidFill>
              </a:defRPr>
            </a:lvl2pPr>
            <a:lvl3pPr lvl="2" rtl="0" algn="r">
              <a:lnSpc>
                <a:spcPct val="100000"/>
              </a:lnSpc>
              <a:spcBef>
                <a:spcPts val="0"/>
              </a:spcBef>
              <a:spcAft>
                <a:spcPts val="0"/>
              </a:spcAft>
              <a:buClr>
                <a:schemeClr val="dk2"/>
              </a:buClr>
              <a:buSzPts val="1800"/>
              <a:buNone/>
              <a:defRPr sz="1812">
                <a:solidFill>
                  <a:schemeClr val="dk2"/>
                </a:solidFill>
              </a:defRPr>
            </a:lvl3pPr>
            <a:lvl4pPr lvl="3" rtl="0" algn="r">
              <a:lnSpc>
                <a:spcPct val="100000"/>
              </a:lnSpc>
              <a:spcBef>
                <a:spcPts val="0"/>
              </a:spcBef>
              <a:spcAft>
                <a:spcPts val="0"/>
              </a:spcAft>
              <a:buClr>
                <a:schemeClr val="dk2"/>
              </a:buClr>
              <a:buSzPts val="1800"/>
              <a:buNone/>
              <a:defRPr sz="1812">
                <a:solidFill>
                  <a:schemeClr val="dk2"/>
                </a:solidFill>
              </a:defRPr>
            </a:lvl4pPr>
            <a:lvl5pPr lvl="4" rtl="0" algn="r">
              <a:lnSpc>
                <a:spcPct val="100000"/>
              </a:lnSpc>
              <a:spcBef>
                <a:spcPts val="0"/>
              </a:spcBef>
              <a:spcAft>
                <a:spcPts val="0"/>
              </a:spcAft>
              <a:buClr>
                <a:schemeClr val="dk2"/>
              </a:buClr>
              <a:buSzPts val="1800"/>
              <a:buNone/>
              <a:defRPr sz="1812">
                <a:solidFill>
                  <a:schemeClr val="dk2"/>
                </a:solidFill>
              </a:defRPr>
            </a:lvl5pPr>
            <a:lvl6pPr lvl="5" rtl="0" algn="r">
              <a:lnSpc>
                <a:spcPct val="100000"/>
              </a:lnSpc>
              <a:spcBef>
                <a:spcPts val="0"/>
              </a:spcBef>
              <a:spcAft>
                <a:spcPts val="0"/>
              </a:spcAft>
              <a:buClr>
                <a:schemeClr val="dk2"/>
              </a:buClr>
              <a:buSzPts val="1800"/>
              <a:buNone/>
              <a:defRPr sz="1812">
                <a:solidFill>
                  <a:schemeClr val="dk2"/>
                </a:solidFill>
              </a:defRPr>
            </a:lvl6pPr>
            <a:lvl7pPr lvl="6" rtl="0" algn="r">
              <a:lnSpc>
                <a:spcPct val="100000"/>
              </a:lnSpc>
              <a:spcBef>
                <a:spcPts val="0"/>
              </a:spcBef>
              <a:spcAft>
                <a:spcPts val="0"/>
              </a:spcAft>
              <a:buClr>
                <a:schemeClr val="dk2"/>
              </a:buClr>
              <a:buSzPts val="1800"/>
              <a:buNone/>
              <a:defRPr sz="1812">
                <a:solidFill>
                  <a:schemeClr val="dk2"/>
                </a:solidFill>
              </a:defRPr>
            </a:lvl7pPr>
            <a:lvl8pPr lvl="7" rtl="0" algn="r">
              <a:lnSpc>
                <a:spcPct val="100000"/>
              </a:lnSpc>
              <a:spcBef>
                <a:spcPts val="0"/>
              </a:spcBef>
              <a:spcAft>
                <a:spcPts val="0"/>
              </a:spcAft>
              <a:buClr>
                <a:schemeClr val="dk2"/>
              </a:buClr>
              <a:buSzPts val="1800"/>
              <a:buNone/>
              <a:defRPr sz="1812">
                <a:solidFill>
                  <a:schemeClr val="dk2"/>
                </a:solidFill>
              </a:defRPr>
            </a:lvl8pPr>
            <a:lvl9pPr lvl="8" rtl="0" algn="r">
              <a:lnSpc>
                <a:spcPct val="100000"/>
              </a:lnSpc>
              <a:spcBef>
                <a:spcPts val="0"/>
              </a:spcBef>
              <a:spcAft>
                <a:spcPts val="0"/>
              </a:spcAft>
              <a:buClr>
                <a:schemeClr val="dk2"/>
              </a:buClr>
              <a:buSzPts val="1800"/>
              <a:buNone/>
              <a:defRPr sz="1812">
                <a:solidFill>
                  <a:schemeClr val="dk2"/>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aper">
  <p:cSld name="CUSTOM_2_2">
    <p:spTree>
      <p:nvGrpSpPr>
        <p:cNvPr id="46" name="Shape 46"/>
        <p:cNvGrpSpPr/>
        <p:nvPr/>
      </p:nvGrpSpPr>
      <p:grpSpPr>
        <a:xfrm>
          <a:off x="0" y="0"/>
          <a:ext cx="0" cy="0"/>
          <a:chOff x="0" y="0"/>
          <a:chExt cx="0" cy="0"/>
        </a:xfrm>
      </p:grpSpPr>
      <p:sp>
        <p:nvSpPr>
          <p:cNvPr id="47" name="Google Shape;47;p4"/>
          <p:cNvSpPr txBox="1"/>
          <p:nvPr>
            <p:ph idx="1" type="body"/>
          </p:nvPr>
        </p:nvSpPr>
        <p:spPr>
          <a:xfrm>
            <a:off x="1165886" y="585237"/>
            <a:ext cx="69285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48" name="Google Shape;48;p4"/>
          <p:cNvSpPr txBox="1"/>
          <p:nvPr>
            <p:ph type="title"/>
          </p:nvPr>
        </p:nvSpPr>
        <p:spPr>
          <a:xfrm>
            <a:off x="1161565" y="136624"/>
            <a:ext cx="69285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5000"/>
              <a:buNone/>
              <a:defRPr sz="5000"/>
            </a:lvl2pPr>
            <a:lvl3pPr lvl="2" algn="l">
              <a:lnSpc>
                <a:spcPct val="100000"/>
              </a:lnSpc>
              <a:spcBef>
                <a:spcPts val="0"/>
              </a:spcBef>
              <a:spcAft>
                <a:spcPts val="0"/>
              </a:spcAft>
              <a:buSzPts val="5000"/>
              <a:buNone/>
              <a:defRPr sz="5000"/>
            </a:lvl3pPr>
            <a:lvl4pPr lvl="3" algn="l">
              <a:lnSpc>
                <a:spcPct val="100000"/>
              </a:lnSpc>
              <a:spcBef>
                <a:spcPts val="0"/>
              </a:spcBef>
              <a:spcAft>
                <a:spcPts val="0"/>
              </a:spcAft>
              <a:buSzPts val="5000"/>
              <a:buNone/>
              <a:defRPr sz="5000"/>
            </a:lvl4pPr>
            <a:lvl5pPr lvl="4" algn="l">
              <a:lnSpc>
                <a:spcPct val="100000"/>
              </a:lnSpc>
              <a:spcBef>
                <a:spcPts val="0"/>
              </a:spcBef>
              <a:spcAft>
                <a:spcPts val="0"/>
              </a:spcAft>
              <a:buSzPts val="5000"/>
              <a:buNone/>
              <a:defRPr sz="5000"/>
            </a:lvl5pPr>
            <a:lvl6pPr lvl="5" algn="l">
              <a:lnSpc>
                <a:spcPct val="100000"/>
              </a:lnSpc>
              <a:spcBef>
                <a:spcPts val="0"/>
              </a:spcBef>
              <a:spcAft>
                <a:spcPts val="0"/>
              </a:spcAft>
              <a:buSzPts val="5000"/>
              <a:buNone/>
              <a:defRPr sz="5000"/>
            </a:lvl6pPr>
            <a:lvl7pPr lvl="6" algn="l">
              <a:lnSpc>
                <a:spcPct val="100000"/>
              </a:lnSpc>
              <a:spcBef>
                <a:spcPts val="0"/>
              </a:spcBef>
              <a:spcAft>
                <a:spcPts val="0"/>
              </a:spcAft>
              <a:buSzPts val="5000"/>
              <a:buNone/>
              <a:defRPr sz="5000"/>
            </a:lvl7pPr>
            <a:lvl8pPr lvl="7" algn="l">
              <a:lnSpc>
                <a:spcPct val="100000"/>
              </a:lnSpc>
              <a:spcBef>
                <a:spcPts val="0"/>
              </a:spcBef>
              <a:spcAft>
                <a:spcPts val="0"/>
              </a:spcAft>
              <a:buSzPts val="5000"/>
              <a:buNone/>
              <a:defRPr sz="5000"/>
            </a:lvl8pPr>
            <a:lvl9pPr lvl="8" algn="l">
              <a:lnSpc>
                <a:spcPct val="100000"/>
              </a:lnSpc>
              <a:spcBef>
                <a:spcPts val="0"/>
              </a:spcBef>
              <a:spcAft>
                <a:spcPts val="0"/>
              </a:spcAft>
              <a:buSzPts val="5000"/>
              <a:buNone/>
              <a:defRPr sz="50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aper no tabs">
  <p:cSld name="CUSTOM_2_2_1">
    <p:spTree>
      <p:nvGrpSpPr>
        <p:cNvPr id="49" name="Shape 49"/>
        <p:cNvGrpSpPr/>
        <p:nvPr/>
      </p:nvGrpSpPr>
      <p:grpSpPr>
        <a:xfrm>
          <a:off x="0" y="0"/>
          <a:ext cx="0" cy="0"/>
          <a:chOff x="0" y="0"/>
          <a:chExt cx="0" cy="0"/>
        </a:xfrm>
      </p:grpSpPr>
      <p:sp>
        <p:nvSpPr>
          <p:cNvPr id="50" name="Google Shape;50;p5"/>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51" name="Google Shape;51;p5"/>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nvGrpSpPr>
          <p:cNvPr id="52" name="Google Shape;52;p5"/>
          <p:cNvGrpSpPr/>
          <p:nvPr/>
        </p:nvGrpSpPr>
        <p:grpSpPr>
          <a:xfrm>
            <a:off x="-29" y="550295"/>
            <a:ext cx="1026254" cy="137531"/>
            <a:chOff x="-461085" y="955170"/>
            <a:chExt cx="769652" cy="244500"/>
          </a:xfrm>
        </p:grpSpPr>
        <p:sp>
          <p:nvSpPr>
            <p:cNvPr id="53" name="Google Shape;53;p5"/>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54" name="Google Shape;54;p5"/>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55" name="Google Shape;55;p5"/>
          <p:cNvGrpSpPr/>
          <p:nvPr/>
        </p:nvGrpSpPr>
        <p:grpSpPr>
          <a:xfrm>
            <a:off x="-29" y="940699"/>
            <a:ext cx="1026254" cy="137531"/>
            <a:chOff x="-460114" y="1637572"/>
            <a:chExt cx="769652" cy="244500"/>
          </a:xfrm>
        </p:grpSpPr>
        <p:sp>
          <p:nvSpPr>
            <p:cNvPr id="56" name="Google Shape;56;p5"/>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57" name="Google Shape;57;p5"/>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58" name="Google Shape;58;p5"/>
          <p:cNvGrpSpPr/>
          <p:nvPr/>
        </p:nvGrpSpPr>
        <p:grpSpPr>
          <a:xfrm>
            <a:off x="-30" y="1331103"/>
            <a:ext cx="1026254" cy="137531"/>
            <a:chOff x="-470792" y="2343271"/>
            <a:chExt cx="769652" cy="244500"/>
          </a:xfrm>
        </p:grpSpPr>
        <p:sp>
          <p:nvSpPr>
            <p:cNvPr id="59" name="Google Shape;59;p5"/>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0" name="Google Shape;60;p5"/>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61" name="Google Shape;61;p5"/>
          <p:cNvGrpSpPr/>
          <p:nvPr/>
        </p:nvGrpSpPr>
        <p:grpSpPr>
          <a:xfrm>
            <a:off x="-29" y="3722125"/>
            <a:ext cx="1026254" cy="137531"/>
            <a:chOff x="-461085" y="955170"/>
            <a:chExt cx="769652" cy="244500"/>
          </a:xfrm>
        </p:grpSpPr>
        <p:sp>
          <p:nvSpPr>
            <p:cNvPr id="62" name="Google Shape;62;p5"/>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3" name="Google Shape;63;p5"/>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64" name="Google Shape;64;p5"/>
          <p:cNvGrpSpPr/>
          <p:nvPr/>
        </p:nvGrpSpPr>
        <p:grpSpPr>
          <a:xfrm>
            <a:off x="-29" y="4112528"/>
            <a:ext cx="1026254" cy="137531"/>
            <a:chOff x="-460114" y="1637572"/>
            <a:chExt cx="769652" cy="244500"/>
          </a:xfrm>
        </p:grpSpPr>
        <p:sp>
          <p:nvSpPr>
            <p:cNvPr id="65" name="Google Shape;65;p5"/>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6" name="Google Shape;66;p5"/>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67" name="Google Shape;67;p5"/>
          <p:cNvGrpSpPr/>
          <p:nvPr/>
        </p:nvGrpSpPr>
        <p:grpSpPr>
          <a:xfrm>
            <a:off x="-30" y="4502932"/>
            <a:ext cx="1026254" cy="137531"/>
            <a:chOff x="-470792" y="2343271"/>
            <a:chExt cx="769652" cy="244500"/>
          </a:xfrm>
        </p:grpSpPr>
        <p:sp>
          <p:nvSpPr>
            <p:cNvPr id="68" name="Google Shape;68;p5"/>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9" name="Google Shape;69;p5"/>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sp>
        <p:nvSpPr>
          <p:cNvPr id="70" name="Google Shape;70;p5"/>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71" name="Google Shape;71;p5"/>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t-Grid Paper">
  <p:cSld name="CUSTOM_2_1_1">
    <p:spTree>
      <p:nvGrpSpPr>
        <p:cNvPr id="72" name="Shape 72"/>
        <p:cNvGrpSpPr/>
        <p:nvPr/>
      </p:nvGrpSpPr>
      <p:grpSpPr>
        <a:xfrm>
          <a:off x="0" y="0"/>
          <a:ext cx="0" cy="0"/>
          <a:chOff x="0" y="0"/>
          <a:chExt cx="0" cy="0"/>
        </a:xfrm>
      </p:grpSpPr>
      <p:pic>
        <p:nvPicPr>
          <p:cNvPr id="73" name="Google Shape;73;p6"/>
          <p:cNvPicPr preferRelativeResize="0"/>
          <p:nvPr/>
        </p:nvPicPr>
        <p:blipFill rotWithShape="1">
          <a:blip r:embed="rId2">
            <a:alphaModFix/>
          </a:blip>
          <a:srcRect b="0" l="6924" r="0" t="0"/>
          <a:stretch/>
        </p:blipFill>
        <p:spPr>
          <a:xfrm>
            <a:off x="1138026" y="13014"/>
            <a:ext cx="7397689" cy="5143526"/>
          </a:xfrm>
          <a:prstGeom prst="rect">
            <a:avLst/>
          </a:prstGeom>
          <a:noFill/>
          <a:ln>
            <a:noFill/>
          </a:ln>
        </p:spPr>
      </p:pic>
      <p:sp>
        <p:nvSpPr>
          <p:cNvPr id="74" name="Google Shape;74;p6"/>
          <p:cNvSpPr txBox="1"/>
          <p:nvPr>
            <p:ph idx="1" type="body"/>
          </p:nvPr>
        </p:nvSpPr>
        <p:spPr>
          <a:xfrm>
            <a:off x="1165886" y="585237"/>
            <a:ext cx="69357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75" name="Google Shape;75;p6"/>
          <p:cNvSpPr txBox="1"/>
          <p:nvPr>
            <p:ph type="title"/>
          </p:nvPr>
        </p:nvSpPr>
        <p:spPr>
          <a:xfrm>
            <a:off x="1161565" y="136624"/>
            <a:ext cx="69357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t-Grid Paper no tabs">
  <p:cSld name="CUSTOM_2_1_1_1">
    <p:spTree>
      <p:nvGrpSpPr>
        <p:cNvPr id="76" name="Shape 76"/>
        <p:cNvGrpSpPr/>
        <p:nvPr/>
      </p:nvGrpSpPr>
      <p:grpSpPr>
        <a:xfrm>
          <a:off x="0" y="0"/>
          <a:ext cx="0" cy="0"/>
          <a:chOff x="0" y="0"/>
          <a:chExt cx="0" cy="0"/>
        </a:xfrm>
      </p:grpSpPr>
      <p:sp>
        <p:nvSpPr>
          <p:cNvPr id="77" name="Google Shape;77;p7"/>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78" name="Google Shape;78;p7"/>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nvGrpSpPr>
          <p:cNvPr id="79" name="Google Shape;79;p7"/>
          <p:cNvGrpSpPr/>
          <p:nvPr/>
        </p:nvGrpSpPr>
        <p:grpSpPr>
          <a:xfrm>
            <a:off x="-29" y="550295"/>
            <a:ext cx="1026254" cy="137531"/>
            <a:chOff x="-461085" y="955170"/>
            <a:chExt cx="769652" cy="244500"/>
          </a:xfrm>
        </p:grpSpPr>
        <p:sp>
          <p:nvSpPr>
            <p:cNvPr id="80" name="Google Shape;80;p7"/>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81" name="Google Shape;81;p7"/>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82" name="Google Shape;82;p7"/>
          <p:cNvGrpSpPr/>
          <p:nvPr/>
        </p:nvGrpSpPr>
        <p:grpSpPr>
          <a:xfrm>
            <a:off x="-29" y="940699"/>
            <a:ext cx="1026254" cy="137531"/>
            <a:chOff x="-460114" y="1637572"/>
            <a:chExt cx="769652" cy="244500"/>
          </a:xfrm>
        </p:grpSpPr>
        <p:sp>
          <p:nvSpPr>
            <p:cNvPr id="83" name="Google Shape;83;p7"/>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84" name="Google Shape;84;p7"/>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85" name="Google Shape;85;p7"/>
          <p:cNvGrpSpPr/>
          <p:nvPr/>
        </p:nvGrpSpPr>
        <p:grpSpPr>
          <a:xfrm>
            <a:off x="-30" y="1331103"/>
            <a:ext cx="1026254" cy="137531"/>
            <a:chOff x="-470792" y="2343271"/>
            <a:chExt cx="769652" cy="244500"/>
          </a:xfrm>
        </p:grpSpPr>
        <p:sp>
          <p:nvSpPr>
            <p:cNvPr id="86" name="Google Shape;86;p7"/>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87" name="Google Shape;87;p7"/>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88" name="Google Shape;88;p7"/>
          <p:cNvGrpSpPr/>
          <p:nvPr/>
        </p:nvGrpSpPr>
        <p:grpSpPr>
          <a:xfrm>
            <a:off x="-29" y="3722125"/>
            <a:ext cx="1026254" cy="137531"/>
            <a:chOff x="-461085" y="955170"/>
            <a:chExt cx="769652" cy="244500"/>
          </a:xfrm>
        </p:grpSpPr>
        <p:sp>
          <p:nvSpPr>
            <p:cNvPr id="89" name="Google Shape;89;p7"/>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90" name="Google Shape;90;p7"/>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91" name="Google Shape;91;p7"/>
          <p:cNvGrpSpPr/>
          <p:nvPr/>
        </p:nvGrpSpPr>
        <p:grpSpPr>
          <a:xfrm>
            <a:off x="-29" y="4112528"/>
            <a:ext cx="1026254" cy="137531"/>
            <a:chOff x="-460114" y="1637572"/>
            <a:chExt cx="769652" cy="244500"/>
          </a:xfrm>
        </p:grpSpPr>
        <p:sp>
          <p:nvSpPr>
            <p:cNvPr id="92" name="Google Shape;92;p7"/>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93" name="Google Shape;93;p7"/>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94" name="Google Shape;94;p7"/>
          <p:cNvGrpSpPr/>
          <p:nvPr/>
        </p:nvGrpSpPr>
        <p:grpSpPr>
          <a:xfrm>
            <a:off x="-30" y="4502932"/>
            <a:ext cx="1026254" cy="137531"/>
            <a:chOff x="-470792" y="2343271"/>
            <a:chExt cx="769652" cy="244500"/>
          </a:xfrm>
        </p:grpSpPr>
        <p:sp>
          <p:nvSpPr>
            <p:cNvPr id="95" name="Google Shape;95;p7"/>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96" name="Google Shape;96;p7"/>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pic>
        <p:nvPicPr>
          <p:cNvPr id="97" name="Google Shape;97;p7"/>
          <p:cNvPicPr preferRelativeResize="0"/>
          <p:nvPr/>
        </p:nvPicPr>
        <p:blipFill rotWithShape="1">
          <a:blip r:embed="rId2">
            <a:alphaModFix/>
          </a:blip>
          <a:srcRect b="0" l="6924" r="0" t="0"/>
          <a:stretch/>
        </p:blipFill>
        <p:spPr>
          <a:xfrm>
            <a:off x="1138026" y="13014"/>
            <a:ext cx="7857457" cy="5143526"/>
          </a:xfrm>
          <a:prstGeom prst="rect">
            <a:avLst/>
          </a:prstGeom>
          <a:noFill/>
          <a:ln>
            <a:noFill/>
          </a:ln>
        </p:spPr>
      </p:pic>
      <p:sp>
        <p:nvSpPr>
          <p:cNvPr id="98" name="Google Shape;98;p7"/>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99" name="Google Shape;99;p7"/>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ph Paper">
  <p:cSld name="CUSTOM_2_1">
    <p:spTree>
      <p:nvGrpSpPr>
        <p:cNvPr id="100" name="Shape 100"/>
        <p:cNvGrpSpPr/>
        <p:nvPr/>
      </p:nvGrpSpPr>
      <p:grpSpPr>
        <a:xfrm>
          <a:off x="0" y="0"/>
          <a:ext cx="0" cy="0"/>
          <a:chOff x="0" y="0"/>
          <a:chExt cx="0" cy="0"/>
        </a:xfrm>
      </p:grpSpPr>
      <p:pic>
        <p:nvPicPr>
          <p:cNvPr id="101" name="Google Shape;101;p8"/>
          <p:cNvPicPr preferRelativeResize="0"/>
          <p:nvPr/>
        </p:nvPicPr>
        <p:blipFill rotWithShape="1">
          <a:blip r:embed="rId2">
            <a:alphaModFix/>
          </a:blip>
          <a:srcRect b="0" l="-1" r="14435" t="0"/>
          <a:stretch/>
        </p:blipFill>
        <p:spPr>
          <a:xfrm>
            <a:off x="1153749" y="18133"/>
            <a:ext cx="7403143" cy="5143507"/>
          </a:xfrm>
          <a:prstGeom prst="rect">
            <a:avLst/>
          </a:prstGeom>
          <a:noFill/>
          <a:ln>
            <a:noFill/>
          </a:ln>
        </p:spPr>
      </p:pic>
      <p:sp>
        <p:nvSpPr>
          <p:cNvPr id="102" name="Google Shape;102;p8"/>
          <p:cNvSpPr txBox="1"/>
          <p:nvPr>
            <p:ph idx="1" type="body"/>
          </p:nvPr>
        </p:nvSpPr>
        <p:spPr>
          <a:xfrm>
            <a:off x="1165886" y="585237"/>
            <a:ext cx="69216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103" name="Google Shape;103;p8"/>
          <p:cNvSpPr txBox="1"/>
          <p:nvPr>
            <p:ph type="title"/>
          </p:nvPr>
        </p:nvSpPr>
        <p:spPr>
          <a:xfrm>
            <a:off x="1161565" y="136624"/>
            <a:ext cx="69213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ph Paper no tabs">
  <p:cSld name="CUSTOM_2_1_2">
    <p:spTree>
      <p:nvGrpSpPr>
        <p:cNvPr id="104" name="Shape 104"/>
        <p:cNvGrpSpPr/>
        <p:nvPr/>
      </p:nvGrpSpPr>
      <p:grpSpPr>
        <a:xfrm>
          <a:off x="0" y="0"/>
          <a:ext cx="0" cy="0"/>
          <a:chOff x="0" y="0"/>
          <a:chExt cx="0" cy="0"/>
        </a:xfrm>
      </p:grpSpPr>
      <p:sp>
        <p:nvSpPr>
          <p:cNvPr id="105" name="Google Shape;105;p9"/>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06" name="Google Shape;106;p9"/>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nvGrpSpPr>
          <p:cNvPr id="107" name="Google Shape;107;p9"/>
          <p:cNvGrpSpPr/>
          <p:nvPr/>
        </p:nvGrpSpPr>
        <p:grpSpPr>
          <a:xfrm>
            <a:off x="-29" y="550295"/>
            <a:ext cx="1026254" cy="137531"/>
            <a:chOff x="-461085" y="955170"/>
            <a:chExt cx="769652" cy="244500"/>
          </a:xfrm>
        </p:grpSpPr>
        <p:sp>
          <p:nvSpPr>
            <p:cNvPr id="108" name="Google Shape;108;p9"/>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09" name="Google Shape;109;p9"/>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0" name="Google Shape;110;p9"/>
          <p:cNvGrpSpPr/>
          <p:nvPr/>
        </p:nvGrpSpPr>
        <p:grpSpPr>
          <a:xfrm>
            <a:off x="-29" y="940699"/>
            <a:ext cx="1026254" cy="137531"/>
            <a:chOff x="-460114" y="1637572"/>
            <a:chExt cx="769652" cy="244500"/>
          </a:xfrm>
        </p:grpSpPr>
        <p:sp>
          <p:nvSpPr>
            <p:cNvPr id="111" name="Google Shape;111;p9"/>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12" name="Google Shape;112;p9"/>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3" name="Google Shape;113;p9"/>
          <p:cNvGrpSpPr/>
          <p:nvPr/>
        </p:nvGrpSpPr>
        <p:grpSpPr>
          <a:xfrm>
            <a:off x="-30" y="1331103"/>
            <a:ext cx="1026254" cy="137531"/>
            <a:chOff x="-470792" y="2343271"/>
            <a:chExt cx="769652" cy="244500"/>
          </a:xfrm>
        </p:grpSpPr>
        <p:sp>
          <p:nvSpPr>
            <p:cNvPr id="114" name="Google Shape;114;p9"/>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15" name="Google Shape;115;p9"/>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6" name="Google Shape;116;p9"/>
          <p:cNvGrpSpPr/>
          <p:nvPr/>
        </p:nvGrpSpPr>
        <p:grpSpPr>
          <a:xfrm>
            <a:off x="-29" y="3722125"/>
            <a:ext cx="1026254" cy="137531"/>
            <a:chOff x="-461085" y="955170"/>
            <a:chExt cx="769652" cy="244500"/>
          </a:xfrm>
        </p:grpSpPr>
        <p:sp>
          <p:nvSpPr>
            <p:cNvPr id="117" name="Google Shape;117;p9"/>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18" name="Google Shape;118;p9"/>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9" name="Google Shape;119;p9"/>
          <p:cNvGrpSpPr/>
          <p:nvPr/>
        </p:nvGrpSpPr>
        <p:grpSpPr>
          <a:xfrm>
            <a:off x="-29" y="4112528"/>
            <a:ext cx="1026254" cy="137531"/>
            <a:chOff x="-460114" y="1637572"/>
            <a:chExt cx="769652" cy="244500"/>
          </a:xfrm>
        </p:grpSpPr>
        <p:sp>
          <p:nvSpPr>
            <p:cNvPr id="120" name="Google Shape;120;p9"/>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21" name="Google Shape;121;p9"/>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22" name="Google Shape;122;p9"/>
          <p:cNvGrpSpPr/>
          <p:nvPr/>
        </p:nvGrpSpPr>
        <p:grpSpPr>
          <a:xfrm>
            <a:off x="-30" y="4502932"/>
            <a:ext cx="1026254" cy="137531"/>
            <a:chOff x="-470792" y="2343271"/>
            <a:chExt cx="769652" cy="244500"/>
          </a:xfrm>
        </p:grpSpPr>
        <p:sp>
          <p:nvSpPr>
            <p:cNvPr id="123" name="Google Shape;123;p9"/>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24" name="Google Shape;124;p9"/>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pic>
        <p:nvPicPr>
          <p:cNvPr id="125" name="Google Shape;125;p9"/>
          <p:cNvPicPr preferRelativeResize="0"/>
          <p:nvPr/>
        </p:nvPicPr>
        <p:blipFill rotWithShape="1">
          <a:blip r:embed="rId2">
            <a:alphaModFix/>
          </a:blip>
          <a:srcRect b="0" l="0" r="8975" t="0"/>
          <a:stretch/>
        </p:blipFill>
        <p:spPr>
          <a:xfrm>
            <a:off x="1153741" y="18138"/>
            <a:ext cx="7875706" cy="5143500"/>
          </a:xfrm>
          <a:prstGeom prst="rect">
            <a:avLst/>
          </a:prstGeom>
          <a:noFill/>
          <a:ln>
            <a:noFill/>
          </a:ln>
        </p:spPr>
      </p:pic>
      <p:sp>
        <p:nvSpPr>
          <p:cNvPr id="126" name="Google Shape;126;p9"/>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127" name="Google Shape;127;p9"/>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led Paper">
  <p:cSld name="CUSTOM_2">
    <p:spTree>
      <p:nvGrpSpPr>
        <p:cNvPr id="128" name="Shape 128"/>
        <p:cNvGrpSpPr/>
        <p:nvPr/>
      </p:nvGrpSpPr>
      <p:grpSpPr>
        <a:xfrm>
          <a:off x="0" y="0"/>
          <a:ext cx="0" cy="0"/>
          <a:chOff x="0" y="0"/>
          <a:chExt cx="0" cy="0"/>
        </a:xfrm>
      </p:grpSpPr>
      <p:sp>
        <p:nvSpPr>
          <p:cNvPr id="129" name="Google Shape;129;p10"/>
          <p:cNvSpPr txBox="1"/>
          <p:nvPr>
            <p:ph idx="1" type="body"/>
          </p:nvPr>
        </p:nvSpPr>
        <p:spPr>
          <a:xfrm>
            <a:off x="1165878" y="585240"/>
            <a:ext cx="73008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130" name="Google Shape;130;p10"/>
          <p:cNvSpPr txBox="1"/>
          <p:nvPr>
            <p:ph type="title"/>
          </p:nvPr>
        </p:nvSpPr>
        <p:spPr>
          <a:xfrm>
            <a:off x="1161565" y="136624"/>
            <a:ext cx="69213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pic>
        <p:nvPicPr>
          <p:cNvPr descr="A close up of a logo&#10;&#10;Description automatically generated" id="131" name="Google Shape;131;p10"/>
          <p:cNvPicPr preferRelativeResize="0"/>
          <p:nvPr/>
        </p:nvPicPr>
        <p:blipFill rotWithShape="1">
          <a:blip r:embed="rId2">
            <a:alphaModFix/>
          </a:blip>
          <a:srcRect b="0" l="3882" r="2843" t="0"/>
          <a:stretch/>
        </p:blipFill>
        <p:spPr>
          <a:xfrm>
            <a:off x="1158776" y="572251"/>
            <a:ext cx="6921410" cy="457126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noFill/>
      </p:bgPr>
    </p:bg>
    <p:spTree>
      <p:nvGrpSpPr>
        <p:cNvPr id="5" name="Shape 5"/>
        <p:cNvGrpSpPr/>
        <p:nvPr/>
      </p:nvGrpSpPr>
      <p:grpSpPr>
        <a:xfrm>
          <a:off x="0" y="0"/>
          <a:ext cx="0" cy="0"/>
          <a:chOff x="0" y="0"/>
          <a:chExt cx="0" cy="0"/>
        </a:xfrm>
      </p:grpSpPr>
      <p:sp>
        <p:nvSpPr>
          <p:cNvPr id="6" name="Google Shape;6;p1"/>
          <p:cNvSpPr/>
          <p:nvPr/>
        </p:nvSpPr>
        <p:spPr>
          <a:xfrm>
            <a:off x="-1" y="0"/>
            <a:ext cx="91440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7" name="Google Shape;7;p1"/>
          <p:cNvSpPr/>
          <p:nvPr/>
        </p:nvSpPr>
        <p:spPr>
          <a:xfrm rot="5400000">
            <a:off x="8292112" y="4281076"/>
            <a:ext cx="873900" cy="744600"/>
          </a:xfrm>
          <a:prstGeom prst="round2SameRect">
            <a:avLst>
              <a:gd fmla="val 34396" name="adj1"/>
              <a:gd fmla="val 0" name="adj2"/>
            </a:avLst>
          </a:prstGeom>
          <a:solidFill>
            <a:schemeClr val="accent6"/>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F</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8" name="Google Shape;8;p1"/>
          <p:cNvSpPr/>
          <p:nvPr/>
        </p:nvSpPr>
        <p:spPr>
          <a:xfrm rot="5400000">
            <a:off x="8292112" y="3449488"/>
            <a:ext cx="873900" cy="744600"/>
          </a:xfrm>
          <a:prstGeom prst="round2SameRect">
            <a:avLst>
              <a:gd fmla="val 34396" name="adj1"/>
              <a:gd fmla="val 0" name="adj2"/>
            </a:avLst>
          </a:prstGeom>
          <a:solidFill>
            <a:schemeClr val="accent5"/>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E</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9" name="Google Shape;9;p1"/>
          <p:cNvSpPr/>
          <p:nvPr/>
        </p:nvSpPr>
        <p:spPr>
          <a:xfrm rot="5400000">
            <a:off x="8292112" y="2617901"/>
            <a:ext cx="873900" cy="744600"/>
          </a:xfrm>
          <a:prstGeom prst="round2SameRect">
            <a:avLst>
              <a:gd fmla="val 34396" name="adj1"/>
              <a:gd fmla="val 0" name="adj2"/>
            </a:avLst>
          </a:prstGeom>
          <a:solidFill>
            <a:schemeClr val="accent4"/>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D</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0" name="Google Shape;10;p1"/>
          <p:cNvSpPr/>
          <p:nvPr/>
        </p:nvSpPr>
        <p:spPr>
          <a:xfrm rot="5400000">
            <a:off x="8292112" y="1786313"/>
            <a:ext cx="873900" cy="744600"/>
          </a:xfrm>
          <a:prstGeom prst="round2SameRect">
            <a:avLst>
              <a:gd fmla="val 34396" name="adj1"/>
              <a:gd fmla="val 0" name="adj2"/>
            </a:avLst>
          </a:prstGeom>
          <a:solidFill>
            <a:schemeClr val="accent3"/>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C</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1" name="Google Shape;11;p1"/>
          <p:cNvSpPr/>
          <p:nvPr/>
        </p:nvSpPr>
        <p:spPr>
          <a:xfrm rot="5400000">
            <a:off x="8292112" y="954726"/>
            <a:ext cx="873900" cy="744600"/>
          </a:xfrm>
          <a:prstGeom prst="round2SameRect">
            <a:avLst>
              <a:gd fmla="val 34396" name="adj1"/>
              <a:gd fmla="val 0" name="adj2"/>
            </a:avLst>
          </a:prstGeom>
          <a:solidFill>
            <a:schemeClr val="accent2"/>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B</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2" name="Google Shape;12;p1"/>
          <p:cNvSpPr/>
          <p:nvPr/>
        </p:nvSpPr>
        <p:spPr>
          <a:xfrm rot="5400000">
            <a:off x="8292112" y="123138"/>
            <a:ext cx="873900" cy="744600"/>
          </a:xfrm>
          <a:prstGeom prst="round2SameRect">
            <a:avLst>
              <a:gd fmla="val 34396" name="adj1"/>
              <a:gd fmla="val 0" name="adj2"/>
            </a:avLst>
          </a:prstGeom>
          <a:solidFill>
            <a:schemeClr val="accent1"/>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A</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3" name="Google Shape;13;p1"/>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00"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 name="Google Shape;14;p1"/>
          <p:cNvSpPr/>
          <p:nvPr/>
        </p:nvSpPr>
        <p:spPr>
          <a:xfrm>
            <a:off x="611375" y="0"/>
            <a:ext cx="79677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5" name="Google Shape;15;p1"/>
          <p:cNvSpPr txBox="1"/>
          <p:nvPr>
            <p:ph type="title"/>
          </p:nvPr>
        </p:nvSpPr>
        <p:spPr>
          <a:xfrm>
            <a:off x="1348037" y="445022"/>
            <a:ext cx="62247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1pPr>
            <a:lvl2pPr lvl="1"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2pPr>
            <a:lvl3pPr lvl="2"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3pPr>
            <a:lvl4pPr lvl="3"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4pPr>
            <a:lvl5pPr lvl="4"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5pPr>
            <a:lvl6pPr lvl="5"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6pPr>
            <a:lvl7pPr lvl="6"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7pPr>
            <a:lvl8pPr lvl="7"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8pPr>
            <a:lvl9pPr lvl="8"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9pPr>
          </a:lstStyle>
          <a:p/>
        </p:txBody>
      </p:sp>
      <p:sp>
        <p:nvSpPr>
          <p:cNvPr id="16" name="Google Shape;16;p1"/>
          <p:cNvSpPr txBox="1"/>
          <p:nvPr>
            <p:ph idx="1" type="body"/>
          </p:nvPr>
        </p:nvSpPr>
        <p:spPr>
          <a:xfrm>
            <a:off x="1348037" y="1152475"/>
            <a:ext cx="62247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1"/>
              </a:buClr>
              <a:buSzPts val="1800"/>
              <a:buFont typeface="Dekko"/>
              <a:buChar char="●"/>
              <a:defRPr i="0" sz="1800" u="none" cap="none" strike="noStrike">
                <a:solidFill>
                  <a:schemeClr val="dk1"/>
                </a:solidFill>
                <a:latin typeface="Dekko"/>
                <a:ea typeface="Dekko"/>
                <a:cs typeface="Dekko"/>
                <a:sym typeface="Dekko"/>
              </a:defRPr>
            </a:lvl1pPr>
            <a:lvl2pPr indent="-317500" lvl="1" marL="9144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2pPr>
            <a:lvl3pPr indent="-317500" lvl="2" marL="13716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3pPr>
            <a:lvl4pPr indent="-317500" lvl="3" marL="18288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4pPr>
            <a:lvl5pPr indent="-317500" lvl="4" marL="22860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5pPr>
            <a:lvl6pPr indent="-317500" lvl="5" marL="27432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6pPr>
            <a:lvl7pPr indent="-317500" lvl="6" marL="32004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7pPr>
            <a:lvl8pPr indent="-317500" lvl="7" marL="36576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8pPr>
            <a:lvl9pPr indent="-317500" lvl="8" marL="4114800" marR="0" rtl="0" algn="l">
              <a:lnSpc>
                <a:spcPct val="115000"/>
              </a:lnSpc>
              <a:spcBef>
                <a:spcPts val="1600"/>
              </a:spcBef>
              <a:spcAft>
                <a:spcPts val="1600"/>
              </a:spcAft>
              <a:buClr>
                <a:schemeClr val="dk1"/>
              </a:buClr>
              <a:buSzPts val="1400"/>
              <a:buFont typeface="Dekko"/>
              <a:buChar char="■"/>
              <a:defRPr i="0" sz="1410" u="none" cap="none" strike="noStrike">
                <a:solidFill>
                  <a:schemeClr val="dk1"/>
                </a:solidFill>
                <a:latin typeface="Dekko"/>
                <a:ea typeface="Dekko"/>
                <a:cs typeface="Dekko"/>
                <a:sym typeface="Dekko"/>
              </a:defRPr>
            </a:lvl9pPr>
          </a:lstStyle>
          <a:p/>
        </p:txBody>
      </p:sp>
      <p:grpSp>
        <p:nvGrpSpPr>
          <p:cNvPr id="17" name="Google Shape;17;p1"/>
          <p:cNvGrpSpPr/>
          <p:nvPr/>
        </p:nvGrpSpPr>
        <p:grpSpPr>
          <a:xfrm>
            <a:off x="-29" y="550295"/>
            <a:ext cx="1026254" cy="137531"/>
            <a:chOff x="-461085" y="955170"/>
            <a:chExt cx="769652" cy="244500"/>
          </a:xfrm>
        </p:grpSpPr>
        <p:sp>
          <p:nvSpPr>
            <p:cNvPr id="18" name="Google Shape;18;p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9" name="Google Shape;19;p1"/>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0" name="Google Shape;20;p1"/>
          <p:cNvGrpSpPr/>
          <p:nvPr/>
        </p:nvGrpSpPr>
        <p:grpSpPr>
          <a:xfrm>
            <a:off x="-29" y="940699"/>
            <a:ext cx="1026254" cy="137531"/>
            <a:chOff x="-460114" y="1637572"/>
            <a:chExt cx="769652" cy="244500"/>
          </a:xfrm>
        </p:grpSpPr>
        <p:sp>
          <p:nvSpPr>
            <p:cNvPr id="21" name="Google Shape;21;p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22" name="Google Shape;22;p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3" name="Google Shape;23;p1"/>
          <p:cNvGrpSpPr/>
          <p:nvPr/>
        </p:nvGrpSpPr>
        <p:grpSpPr>
          <a:xfrm>
            <a:off x="-30" y="1331103"/>
            <a:ext cx="1026254" cy="137531"/>
            <a:chOff x="-470792" y="2343271"/>
            <a:chExt cx="769652" cy="244500"/>
          </a:xfrm>
        </p:grpSpPr>
        <p:sp>
          <p:nvSpPr>
            <p:cNvPr id="24" name="Google Shape;24;p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25" name="Google Shape;25;p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6" name="Google Shape;26;p1"/>
          <p:cNvGrpSpPr/>
          <p:nvPr/>
        </p:nvGrpSpPr>
        <p:grpSpPr>
          <a:xfrm>
            <a:off x="-29" y="3722125"/>
            <a:ext cx="1026254" cy="137531"/>
            <a:chOff x="-461085" y="955170"/>
            <a:chExt cx="769652" cy="244500"/>
          </a:xfrm>
        </p:grpSpPr>
        <p:sp>
          <p:nvSpPr>
            <p:cNvPr id="27" name="Google Shape;27;p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28" name="Google Shape;28;p1"/>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9" name="Google Shape;29;p1"/>
          <p:cNvGrpSpPr/>
          <p:nvPr/>
        </p:nvGrpSpPr>
        <p:grpSpPr>
          <a:xfrm>
            <a:off x="-29" y="4112528"/>
            <a:ext cx="1026254" cy="137531"/>
            <a:chOff x="-460114" y="1637572"/>
            <a:chExt cx="769652" cy="244500"/>
          </a:xfrm>
        </p:grpSpPr>
        <p:sp>
          <p:nvSpPr>
            <p:cNvPr id="30" name="Google Shape;30;p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31" name="Google Shape;31;p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32" name="Google Shape;32;p1"/>
          <p:cNvGrpSpPr/>
          <p:nvPr/>
        </p:nvGrpSpPr>
        <p:grpSpPr>
          <a:xfrm>
            <a:off x="-30" y="4502932"/>
            <a:ext cx="1026254" cy="137531"/>
            <a:chOff x="-470792" y="2343271"/>
            <a:chExt cx="769652" cy="244500"/>
          </a:xfrm>
        </p:grpSpPr>
        <p:sp>
          <p:nvSpPr>
            <p:cNvPr id="33" name="Google Shape;33;p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34" name="Google Shape;34;p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sp>
        <p:nvSpPr>
          <p:cNvPr id="35" name="Google Shape;35;p1"/>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6"/>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Unit 7 Selecting a Topic</a:t>
            </a:r>
            <a:endParaRPr/>
          </a:p>
        </p:txBody>
      </p:sp>
      <p:sp>
        <p:nvSpPr>
          <p:cNvPr id="183" name="Google Shape;183;p16"/>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Public Speaking      Ms. Emuge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5"/>
          <p:cNvSpPr txBox="1"/>
          <p:nvPr>
            <p:ph type="title"/>
          </p:nvPr>
        </p:nvSpPr>
        <p:spPr>
          <a:xfrm>
            <a:off x="1127175" y="124200"/>
            <a:ext cx="7705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Mind Mapping and Topic Analysis</a:t>
            </a:r>
            <a:endParaRPr/>
          </a:p>
        </p:txBody>
      </p:sp>
      <p:sp>
        <p:nvSpPr>
          <p:cNvPr id="237" name="Google Shape;237;p25"/>
          <p:cNvSpPr txBox="1"/>
          <p:nvPr>
            <p:ph idx="1" type="body"/>
          </p:nvPr>
        </p:nvSpPr>
        <p:spPr>
          <a:xfrm>
            <a:off x="1127100" y="863550"/>
            <a:ext cx="7705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you have discovered a set of broad topics, you are ready for the next phase of exploring the topics to see which ones are true possibilities for your particular speech. You will need to scale back your broad topic ideas into more defined topics that are manageable for your speech and the audience. To do this, you can use mind mapping or topic analysis. Mind mapping allows you to display broad topic areas in a more visual format to encourage creative thinking. You then draw refined topic areas around each broad topic area to illustrate more specific ideas.</a:t>
            </a:r>
            <a:br>
              <a:rPr lang="en"/>
            </a:br>
            <a:endParaRPr/>
          </a:p>
          <a:p>
            <a:pPr indent="0" lvl="0" marL="0" rtl="0" algn="l">
              <a:spcBef>
                <a:spcPts val="0"/>
              </a:spcBef>
              <a:spcAft>
                <a:spcPts val="0"/>
              </a:spcAft>
              <a:buNone/>
            </a:pPr>
            <a:r>
              <a:rPr lang="en"/>
              <a:t>With topic analysis, a series of questions are applied to a broad topic area, and based on the answers generated, more specific speech topics are generated. The questions asked begin with the standard questioning words: who, what, why, when, where, how.</a:t>
            </a:r>
            <a:br>
              <a:rPr lang="en"/>
            </a:b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6"/>
          <p:cNvSpPr txBox="1"/>
          <p:nvPr>
            <p:ph type="title"/>
          </p:nvPr>
        </p:nvSpPr>
        <p:spPr>
          <a:xfrm>
            <a:off x="1166025" y="445025"/>
            <a:ext cx="7666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Tree Diagrams</a:t>
            </a:r>
            <a:endParaRPr/>
          </a:p>
        </p:txBody>
      </p:sp>
      <p:sp>
        <p:nvSpPr>
          <p:cNvPr id="243" name="Google Shape;243;p26"/>
          <p:cNvSpPr txBox="1"/>
          <p:nvPr>
            <p:ph idx="1" type="body"/>
          </p:nvPr>
        </p:nvSpPr>
        <p:spPr>
          <a:xfrm>
            <a:off x="1166100" y="1152475"/>
            <a:ext cx="7666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Tree diagrams are another useful tool in narrowing the focus of a speech topic. To create a tree diagram, list a broad topic at the top of a page and create branches off of that topic to list more targeted topics. Continue to do this for each level to further divide larger topics into smaller ones. Eventually, you will end up with a set of manageable topics at the bottom of the tree diagram.</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7"/>
          <p:cNvSpPr txBox="1"/>
          <p:nvPr>
            <p:ph type="title"/>
          </p:nvPr>
        </p:nvSpPr>
        <p:spPr>
          <a:xfrm>
            <a:off x="1217850" y="445025"/>
            <a:ext cx="7614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 to Guide You in Selecting a Topic</a:t>
            </a:r>
            <a:endParaRPr/>
          </a:p>
        </p:txBody>
      </p:sp>
      <p:sp>
        <p:nvSpPr>
          <p:cNvPr id="249" name="Google Shape;249;p27"/>
          <p:cNvSpPr txBox="1"/>
          <p:nvPr>
            <p:ph idx="1" type="body"/>
          </p:nvPr>
        </p:nvSpPr>
        <p:spPr>
          <a:xfrm>
            <a:off x="1218000" y="1152475"/>
            <a:ext cx="7614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you continue to locate potential topic areas in the discovery and exploration phases, there are several questions you can ask yourself to determine if you are on the right path to topic selection. </a:t>
            </a:r>
            <a:br>
              <a:rPr lang="en"/>
            </a:br>
            <a:r>
              <a:rPr lang="en"/>
              <a:t>Is this topic interesting enough for me to proceed? </a:t>
            </a:r>
            <a:br>
              <a:rPr lang="en"/>
            </a:br>
            <a:r>
              <a:rPr lang="en"/>
              <a:t>Will this topic be valuable and interesting to my audience? </a:t>
            </a:r>
            <a:br>
              <a:rPr lang="en"/>
            </a:br>
            <a:r>
              <a:rPr lang="en"/>
              <a:t>Will I find adequate information to support the topic? </a:t>
            </a:r>
            <a:br>
              <a:rPr lang="en"/>
            </a:br>
            <a:r>
              <a:rPr lang="en"/>
              <a:t>Am I knowledgeable enough about the subject matter to be able to locate the resources and communicate the information to my audience?</a:t>
            </a:r>
            <a:br>
              <a:rPr lang="en"/>
            </a:b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8"/>
          <p:cNvSpPr txBox="1"/>
          <p:nvPr>
            <p:ph type="title"/>
          </p:nvPr>
        </p:nvSpPr>
        <p:spPr>
          <a:xfrm>
            <a:off x="1217850" y="445025"/>
            <a:ext cx="7614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Starting Your Speech</a:t>
            </a:r>
            <a:endParaRPr/>
          </a:p>
        </p:txBody>
      </p:sp>
      <p:sp>
        <p:nvSpPr>
          <p:cNvPr id="255" name="Google Shape;255;p28"/>
          <p:cNvSpPr txBox="1"/>
          <p:nvPr>
            <p:ph idx="1" type="body"/>
          </p:nvPr>
        </p:nvSpPr>
        <p:spPr>
          <a:xfrm>
            <a:off x="1218000" y="1152475"/>
            <a:ext cx="7614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topic supports this objective: </a:t>
            </a:r>
            <a:br>
              <a:rPr lang="en"/>
            </a:br>
            <a:r>
              <a:rPr lang="en"/>
              <a:t>Prepare purpose statements and thesis statements for speech topics.</a:t>
            </a:r>
            <a:br>
              <a:rPr lang="en"/>
            </a:b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9"/>
          <p:cNvSpPr txBox="1"/>
          <p:nvPr>
            <p:ph type="title"/>
          </p:nvPr>
        </p:nvSpPr>
        <p:spPr>
          <a:xfrm>
            <a:off x="1179000" y="445025"/>
            <a:ext cx="7653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Refining Your Topic</a:t>
            </a:r>
            <a:endParaRPr/>
          </a:p>
        </p:txBody>
      </p:sp>
      <p:sp>
        <p:nvSpPr>
          <p:cNvPr id="261" name="Google Shape;261;p29"/>
          <p:cNvSpPr txBox="1"/>
          <p:nvPr>
            <p:ph idx="1" type="body"/>
          </p:nvPr>
        </p:nvSpPr>
        <p:spPr>
          <a:xfrm>
            <a:off x="1179000" y="1152475"/>
            <a:ext cx="7653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Once you have chosen a topic you are ready for the refinement phase. You must refine the details of the topic in order to begin preparing and organizing the actual speech. There are three major steps in this process. The first step is to identify the general purpose. The general purpose is what you intend to accomplish with your speech. Here you are determining the overall goal of your speech. Next, you must identify the specific purpose. The specific purpose describes the more focused goal of your speech. You are identifying what you want the audience to understand or how you want them to proceed as a result of hearing your speech. Lastly, you must identify the thesis statement. The thesis statement, or central idea, recaps the specific purpose of your speech in terms of that audience in terms that your audience will understand in one sentence.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0"/>
          <p:cNvSpPr txBox="1"/>
          <p:nvPr>
            <p:ph type="title"/>
          </p:nvPr>
        </p:nvSpPr>
        <p:spPr>
          <a:xfrm>
            <a:off x="1347425" y="445025"/>
            <a:ext cx="7485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Determining the General Purpose</a:t>
            </a:r>
            <a:endParaRPr/>
          </a:p>
        </p:txBody>
      </p:sp>
      <p:sp>
        <p:nvSpPr>
          <p:cNvPr id="267" name="Google Shape;267;p30"/>
          <p:cNvSpPr txBox="1"/>
          <p:nvPr>
            <p:ph idx="1" type="body"/>
          </p:nvPr>
        </p:nvSpPr>
        <p:spPr>
          <a:xfrm>
            <a:off x="1282625" y="1152475"/>
            <a:ext cx="7549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Your general purpose describes the overall goal of your speech and the nature of what you plan to communicate to your audience. There are three main general purposes for a speech: to inform, to persuade, or to entertain. A speech to inform seeks to provide knowledge to the audience. Your approach should be to objectively present information that the audience needs to know without injecting opinions. A speech to persuade seeks to influence the audience members' beliefs or opinions and to convince them to choose one perspective over others. You may also be seeking to change their behavior and/or move them to take action. A speech to entertain seeks to make a point or celebrate a person or event through humor, examples, and stories. A speech to entertain may also be intended to inform or persuade.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1"/>
          <p:cNvSpPr txBox="1"/>
          <p:nvPr>
            <p:ph type="title"/>
          </p:nvPr>
        </p:nvSpPr>
        <p:spPr>
          <a:xfrm>
            <a:off x="1321500" y="445025"/>
            <a:ext cx="7510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Determining the Specific Purpose</a:t>
            </a:r>
            <a:endParaRPr/>
          </a:p>
        </p:txBody>
      </p:sp>
      <p:sp>
        <p:nvSpPr>
          <p:cNvPr id="273" name="Google Shape;273;p31"/>
          <p:cNvSpPr txBox="1"/>
          <p:nvPr>
            <p:ph idx="1" type="body"/>
          </p:nvPr>
        </p:nvSpPr>
        <p:spPr>
          <a:xfrm>
            <a:off x="942400" y="1135500"/>
            <a:ext cx="7601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Your specific purpose builds on the general purpose of the speech and describes specifically what you want the listener to do, understand, believe, or feel. There are a series of questions you can ask yourself to determine if you have created a specific purpose that will work. Does my specific purpose offer new information or a new point of view? Can my specific purpose be met in the amount of time given for the speech? Does my speech have one main focus? Does the content of the speech offer something useful or meaningful to the listener? Does my speech use an appropriate level of language for the audience, avoiding jargon that they may not understand?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2"/>
          <p:cNvSpPr txBox="1"/>
          <p:nvPr>
            <p:ph type="title"/>
          </p:nvPr>
        </p:nvSpPr>
        <p:spPr>
          <a:xfrm>
            <a:off x="1230800" y="445025"/>
            <a:ext cx="7601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Public Purpose versus Private Purpose</a:t>
            </a:r>
            <a:endParaRPr/>
          </a:p>
        </p:txBody>
      </p:sp>
      <p:sp>
        <p:nvSpPr>
          <p:cNvPr id="279" name="Google Shape;279;p32"/>
          <p:cNvSpPr txBox="1"/>
          <p:nvPr>
            <p:ph idx="1" type="body"/>
          </p:nvPr>
        </p:nvSpPr>
        <p:spPr>
          <a:xfrm>
            <a:off x="1230900" y="1152475"/>
            <a:ext cx="7601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define your general and specific purposes you are stating a public purpose. However, speakers often have a private purpose as well. The private purpose is generally a personal goal or benefit. For example, you may offer to deliver a speech to a group of new employees about the procedures in your department. The public purpose of the speech is to inform the new employees about how everything operates within the department. Your private purpose may be to demonstrate to your boss your willingness to pitch in when needed. There is nothing unethical about having a private purpose for a speech as long as you maintain your focus on the true public purpose of the speech, providing honest, accurate, and complete information to the listeners.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3"/>
          <p:cNvSpPr txBox="1"/>
          <p:nvPr>
            <p:ph type="title"/>
          </p:nvPr>
        </p:nvSpPr>
        <p:spPr>
          <a:xfrm>
            <a:off x="1230800" y="445025"/>
            <a:ext cx="7601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Your Thesis Statement</a:t>
            </a:r>
            <a:endParaRPr/>
          </a:p>
        </p:txBody>
      </p:sp>
      <p:sp>
        <p:nvSpPr>
          <p:cNvPr id="285" name="Google Shape;285;p33"/>
          <p:cNvSpPr txBox="1"/>
          <p:nvPr>
            <p:ph idx="1" type="body"/>
          </p:nvPr>
        </p:nvSpPr>
        <p:spPr>
          <a:xfrm>
            <a:off x="1295600" y="1152475"/>
            <a:ext cx="7536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Creating your thesis statement, also known as the central idea, is the last step in the refinement phase of the topic location process. Think of your thesis statement as one complete declarative sentence that summarizes your speech. Your central idea should consist of descriptive and straightforward language that will be clear to the audience. Your thesis statement must consist of one idea. Trying to address multiple ideas will create confusion. Write your central idea with the audience as the focus. The central idea needs to reflect the interest of the audience.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4"/>
          <p:cNvSpPr txBox="1"/>
          <p:nvPr>
            <p:ph type="title"/>
          </p:nvPr>
        </p:nvSpPr>
        <p:spPr>
          <a:xfrm>
            <a:off x="1256725" y="84075"/>
            <a:ext cx="7575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Analyzing the Thesis Statement</a:t>
            </a:r>
            <a:endParaRPr/>
          </a:p>
        </p:txBody>
      </p:sp>
      <p:sp>
        <p:nvSpPr>
          <p:cNvPr id="291" name="Google Shape;291;p34"/>
          <p:cNvSpPr txBox="1"/>
          <p:nvPr>
            <p:ph idx="1" type="body"/>
          </p:nvPr>
        </p:nvSpPr>
        <p:spPr>
          <a:xfrm>
            <a:off x="1256725" y="656775"/>
            <a:ext cx="7887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Before moving any further in the speech writing process, carefully analyze your thesis statement for potential issues that will affect speech development. The thesis statement says a lot about the content of your speech. To identify potential issues, begin by breaking down the statement into small sections. Next, examine each section of the statement by considering what types of questions could be asked about the speech after reading that section. After you have completed this for each section of the statement, think about how you would be addressing each one of these questions within the body of your speech. It's important to perform this analysis because it will assist you in identifying what information needs to be provided to the listeners during the course of your speech. The questions you identify will also direct the path of your research to ensure that you have all the necessary facts and the appropriate supporting materials for your speech. Finally, if you can't address the questions in the course of the speech you can revise your thesis statement prior to continuing.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7"/>
          <p:cNvSpPr txBox="1"/>
          <p:nvPr>
            <p:ph type="title"/>
          </p:nvPr>
        </p:nvSpPr>
        <p:spPr>
          <a:xfrm>
            <a:off x="1088300" y="445025"/>
            <a:ext cx="7743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Objective</a:t>
            </a:r>
            <a:endParaRPr/>
          </a:p>
        </p:txBody>
      </p:sp>
      <p:sp>
        <p:nvSpPr>
          <p:cNvPr id="189" name="Google Shape;189;p17"/>
          <p:cNvSpPr txBox="1"/>
          <p:nvPr>
            <p:ph idx="1" type="body"/>
          </p:nvPr>
        </p:nvSpPr>
        <p:spPr>
          <a:xfrm>
            <a:off x="1191950" y="1152475"/>
            <a:ext cx="7640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br>
              <a:rPr lang="en"/>
            </a:br>
            <a:r>
              <a:rPr lang="en"/>
              <a:t>At the end of this lesson, you will be able to do the following:</a:t>
            </a:r>
            <a:br>
              <a:rPr lang="en"/>
            </a:br>
            <a:br>
              <a:rPr lang="en"/>
            </a:br>
            <a:r>
              <a:rPr lang="en"/>
              <a:t>Use tools and techniques for refining speech topics</a:t>
            </a:r>
            <a:br>
              <a:rPr lang="en"/>
            </a:br>
            <a:r>
              <a:rPr lang="en"/>
              <a:t>Recognize purpose statements and thesis statements for speech topics</a:t>
            </a:r>
            <a:br>
              <a:rPr lang="en"/>
            </a:br>
            <a:r>
              <a:rPr lang="en"/>
              <a:t>Apply standard methods for creating fully developed speech topics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5"/>
          <p:cNvSpPr txBox="1"/>
          <p:nvPr>
            <p:ph type="title"/>
          </p:nvPr>
        </p:nvSpPr>
        <p:spPr>
          <a:xfrm>
            <a:off x="1140125" y="445025"/>
            <a:ext cx="7692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Your Speech Further</a:t>
            </a:r>
            <a:endParaRPr/>
          </a:p>
        </p:txBody>
      </p:sp>
      <p:sp>
        <p:nvSpPr>
          <p:cNvPr id="297" name="Google Shape;297;p35"/>
          <p:cNvSpPr txBox="1"/>
          <p:nvPr>
            <p:ph idx="1" type="body"/>
          </p:nvPr>
        </p:nvSpPr>
        <p:spPr>
          <a:xfrm>
            <a:off x="1243775" y="1152475"/>
            <a:ext cx="7588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topic supports this objective:</a:t>
            </a:r>
            <a:br>
              <a:rPr lang="en"/>
            </a:br>
            <a:r>
              <a:rPr lang="en"/>
              <a:t>Apply Standard Methods for Creating Fully Developed Speech Topics.</a:t>
            </a:r>
            <a:br>
              <a:rPr lang="en"/>
            </a:b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6"/>
          <p:cNvSpPr txBox="1"/>
          <p:nvPr>
            <p:ph type="title"/>
          </p:nvPr>
        </p:nvSpPr>
        <p:spPr>
          <a:xfrm>
            <a:off x="1166025" y="445025"/>
            <a:ext cx="7666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Generating Main Ideas</a:t>
            </a:r>
            <a:endParaRPr/>
          </a:p>
        </p:txBody>
      </p:sp>
      <p:sp>
        <p:nvSpPr>
          <p:cNvPr id="303" name="Google Shape;303;p36"/>
          <p:cNvSpPr txBox="1"/>
          <p:nvPr>
            <p:ph idx="1" type="body"/>
          </p:nvPr>
        </p:nvSpPr>
        <p:spPr>
          <a:xfrm>
            <a:off x="1243775" y="1152475"/>
            <a:ext cx="7588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that you have your thesis or central idea, you are ready to use it to begin generating the main ideas for your speech. Using the following steps, will guide you into segmenting the topic into a group of main ideas, and a potential organizational structure for your speech. First, pinpoint logical divisions, review your thesis statement to see if it offers clear logical divisions that identify how information can be broken down throughout the speech. For example, does the thesis statement include a specific number of items? Next, list your reasons. Determine the reasons that the thesis statement is true. These reasons may be the beginning of the main ideas for your speech. Then, identify steps. Determine if there is a logical set of steps required to address your speech topic. The steps themselves may be the main ideas for your speech.</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37"/>
          <p:cNvSpPr txBox="1"/>
          <p:nvPr>
            <p:ph type="title"/>
          </p:nvPr>
        </p:nvSpPr>
        <p:spPr>
          <a:xfrm>
            <a:off x="1191950" y="104125"/>
            <a:ext cx="7640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a Speech Title</a:t>
            </a:r>
            <a:endParaRPr/>
          </a:p>
        </p:txBody>
      </p:sp>
      <p:sp>
        <p:nvSpPr>
          <p:cNvPr id="309" name="Google Shape;309;p37"/>
          <p:cNvSpPr txBox="1"/>
          <p:nvPr>
            <p:ph idx="1" type="body"/>
          </p:nvPr>
        </p:nvSpPr>
        <p:spPr>
          <a:xfrm>
            <a:off x="1101250" y="676825"/>
            <a:ext cx="7922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Once you have the main ideas outlined, you are well on your own way to creating a well-planned speech. While you have momentum, it may be a good time to develop a title for the speech? A good speech title has a clear purpose and benefits. You can use various approaches to develop one. The purpose of a good speech title is to create interest in your speech. A good speech title also has the potential to make the speech more memorable. The benefit of a good title for you is that it allows you to clearly state your purpose to the audience before delivering the speech. </a:t>
            </a:r>
            <a:br>
              <a:rPr lang="en"/>
            </a:br>
            <a:endParaRPr/>
          </a:p>
          <a:p>
            <a:pPr indent="0" lvl="0" marL="0" rtl="0" algn="l">
              <a:spcBef>
                <a:spcPts val="0"/>
              </a:spcBef>
              <a:spcAft>
                <a:spcPts val="0"/>
              </a:spcAft>
              <a:buNone/>
            </a:pPr>
            <a:r>
              <a:rPr lang="en"/>
              <a:t>Speech titles can be created using a variety of strategies. First, if there is a catchphrase or a quote at the heart of your speech, you can use that as a title. Second, use a potential benefit discussed in the speech as the title. And third, use a question as the speech title. This will create curiosity among potential listeners about the answer to that question.</a:t>
            </a:r>
            <a:br>
              <a:rPr lang="en"/>
            </a:b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38"/>
          <p:cNvSpPr txBox="1"/>
          <p:nvPr>
            <p:ph type="title"/>
          </p:nvPr>
        </p:nvSpPr>
        <p:spPr>
          <a:xfrm>
            <a:off x="1101250" y="445025"/>
            <a:ext cx="7731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Topic Briefings</a:t>
            </a:r>
            <a:endParaRPr/>
          </a:p>
        </p:txBody>
      </p:sp>
      <p:sp>
        <p:nvSpPr>
          <p:cNvPr id="315" name="Google Shape;315;p38"/>
          <p:cNvSpPr txBox="1"/>
          <p:nvPr>
            <p:ph idx="1" type="body"/>
          </p:nvPr>
        </p:nvSpPr>
        <p:spPr>
          <a:xfrm>
            <a:off x="1179000" y="1152475"/>
            <a:ext cx="7653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some work and school environments, people create topic briefings prior to preparing an entire speech. The topic briefing is used as a proposal, offering an explanation as to why you want to speak on a topic, and what you plan to talk about in your speech. The feedback provided about the topic briefing, guides your decision of whether or not to continue with the speech. The development of a topic briefing is not much different from the development of a speech careful analysis and planning are involved throughout. When you are asked to listen to a topic briefing, the speaker's looking for your honest feedback and input. Listen for the potential that exists for the topic. Also, listen carefully to make note of potential problems related to the topic.</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39"/>
          <p:cNvSpPr txBox="1"/>
          <p:nvPr>
            <p:ph type="title"/>
          </p:nvPr>
        </p:nvSpPr>
        <p:spPr>
          <a:xfrm>
            <a:off x="1140125" y="445025"/>
            <a:ext cx="7692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Avoiding Toxic Topics</a:t>
            </a:r>
            <a:endParaRPr/>
          </a:p>
        </p:txBody>
      </p:sp>
      <p:sp>
        <p:nvSpPr>
          <p:cNvPr id="321" name="Google Shape;321;p39"/>
          <p:cNvSpPr txBox="1"/>
          <p:nvPr>
            <p:ph idx="1" type="body"/>
          </p:nvPr>
        </p:nvSpPr>
        <p:spPr>
          <a:xfrm>
            <a:off x="1256725" y="1152475"/>
            <a:ext cx="7575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some speech topics that are difficult to navigate, and only the most experienced of public speakers should attempt to do so. When considering these type of topics, use careful thought and decision making skills as well as the audience, to which you'll be speaking. These topics fall into three different categories: overzealous, overpromising, and offensive. Trying to cover a controversial topic in front of a disagreeing audience is difficult. When not approached properly, the only thing that happens is the speaker's credibility is damaged. Topics that offer promises that are not possible to deliver, leave the audience disappointed. Offensive topics are hurtful and insulting to specific people or groups of people. Be sensitive to the audience's background and experiences before proceeding.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8"/>
          <p:cNvSpPr txBox="1"/>
          <p:nvPr>
            <p:ph type="title"/>
          </p:nvPr>
        </p:nvSpPr>
        <p:spPr>
          <a:xfrm>
            <a:off x="1295600" y="445025"/>
            <a:ext cx="7536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 Summary</a:t>
            </a:r>
            <a:endParaRPr/>
          </a:p>
        </p:txBody>
      </p:sp>
      <p:sp>
        <p:nvSpPr>
          <p:cNvPr id="195" name="Google Shape;195;p18"/>
          <p:cNvSpPr txBox="1"/>
          <p:nvPr>
            <p:ph idx="1" type="body"/>
          </p:nvPr>
        </p:nvSpPr>
        <p:spPr>
          <a:xfrm>
            <a:off x="1217850" y="1152475"/>
            <a:ext cx="7614300" cy="3416400"/>
          </a:xfrm>
          <a:prstGeom prst="rect">
            <a:avLst/>
          </a:prstGeom>
        </p:spPr>
        <p:txBody>
          <a:bodyPr anchorCtr="0" anchor="t" bIns="91425" lIns="91425" spcFirstLastPara="1" rIns="91425" wrap="square" tIns="91425">
            <a:noAutofit/>
          </a:bodyPr>
          <a:lstStyle/>
          <a:p>
            <a:pPr indent="0" lvl="0" marL="0" rtl="0" algn="l">
              <a:spcBef>
                <a:spcPts val="400"/>
              </a:spcBef>
              <a:spcAft>
                <a:spcPts val="0"/>
              </a:spcAft>
              <a:buClr>
                <a:schemeClr val="dk1"/>
              </a:buClr>
              <a:buSzPts val="1100"/>
              <a:buFont typeface="Arial"/>
              <a:buNone/>
            </a:pPr>
            <a:r>
              <a:rPr lang="en"/>
              <a:t>In this lesson, you studied the processes involved in the careful selection of a speech topic. You learned about the discovery, exploration, and refinement phases of speech topic development. Next, you explored the development of the speech purposes, the thesis statement, the main ideas, and speech titles. Finally, you learned about topic briefings and toxic speech topics.</a:t>
            </a:r>
            <a:endParaRPr/>
          </a:p>
          <a:p>
            <a:pPr indent="0" lvl="0" marL="0" rtl="0" algn="l">
              <a:spcBef>
                <a:spcPts val="60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19"/>
          <p:cNvSpPr txBox="1"/>
          <p:nvPr>
            <p:ph type="title"/>
          </p:nvPr>
        </p:nvSpPr>
        <p:spPr>
          <a:xfrm>
            <a:off x="1140125" y="445025"/>
            <a:ext cx="7692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a Good Topic?</a:t>
            </a:r>
            <a:endParaRPr/>
          </a:p>
        </p:txBody>
      </p:sp>
      <p:sp>
        <p:nvSpPr>
          <p:cNvPr id="201" name="Google Shape;201;p19"/>
          <p:cNvSpPr txBox="1"/>
          <p:nvPr>
            <p:ph idx="1" type="body"/>
          </p:nvPr>
        </p:nvSpPr>
        <p:spPr>
          <a:xfrm>
            <a:off x="1140000" y="1152475"/>
            <a:ext cx="7692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good topic captures your interest, moves you to want to share it with others, and provides you with the opportunity to connect with your audience. A good topic draws you in. As you research your topic, you become more interested in how and what information should be presented to your audience. Your enthusiasm grows, and you are able to identify strong examples and stories to further illustrate your main points; your topic has meaning to you.</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0"/>
          <p:cNvSpPr txBox="1"/>
          <p:nvPr>
            <p:ph type="title"/>
          </p:nvPr>
        </p:nvSpPr>
        <p:spPr>
          <a:xfrm>
            <a:off x="1179000" y="445025"/>
            <a:ext cx="7653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a Good Topic?</a:t>
            </a:r>
            <a:endParaRPr/>
          </a:p>
        </p:txBody>
      </p:sp>
      <p:sp>
        <p:nvSpPr>
          <p:cNvPr id="207" name="Google Shape;207;p20"/>
          <p:cNvSpPr txBox="1"/>
          <p:nvPr>
            <p:ph idx="1" type="body"/>
          </p:nvPr>
        </p:nvSpPr>
        <p:spPr>
          <a:xfrm>
            <a:off x="1127175" y="1152475"/>
            <a:ext cx="7705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good topic also captures audience attention. The audience is captivated by the information you impart and affected by your excitement for the subject matter. Your topic has meaning to the audience.</a:t>
            </a:r>
            <a:endParaRPr/>
          </a:p>
          <a:p>
            <a:pPr indent="0" lvl="0" marL="0" rtl="0" algn="l">
              <a:spcBef>
                <a:spcPts val="0"/>
              </a:spcBef>
              <a:spcAft>
                <a:spcPts val="0"/>
              </a:spcAft>
              <a:buNone/>
            </a:pPr>
            <a:br>
              <a:rPr lang="en"/>
            </a:br>
            <a:r>
              <a:rPr lang="en"/>
              <a:t>A good topic is manageable. You are able to tackle the valuable aspects of the topic with adequate research and preparation. Your focus on the specific area of a broader subject makes this possible. You are able to tailor your message to the needs of your audience.</a:t>
            </a:r>
            <a:br>
              <a:rPr lang="en"/>
            </a:b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1"/>
          <p:cNvSpPr txBox="1"/>
          <p:nvPr>
            <p:ph type="title"/>
          </p:nvPr>
        </p:nvSpPr>
        <p:spPr>
          <a:xfrm>
            <a:off x="1386275" y="445025"/>
            <a:ext cx="7446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Process For Locating a Good Topic</a:t>
            </a:r>
            <a:endParaRPr/>
          </a:p>
        </p:txBody>
      </p:sp>
      <p:sp>
        <p:nvSpPr>
          <p:cNvPr id="213" name="Google Shape;213;p21"/>
          <p:cNvSpPr txBox="1"/>
          <p:nvPr>
            <p:ph idx="1" type="body"/>
          </p:nvPr>
        </p:nvSpPr>
        <p:spPr>
          <a:xfrm>
            <a:off x="1295600" y="1152475"/>
            <a:ext cx="7536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Once you have identified what makes a good topic, you need to know how to go about locating one. There are three distinct phases in the locating process: the discovery phase, the exploration phase, the refinement phase.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2"/>
          <p:cNvSpPr txBox="1"/>
          <p:nvPr>
            <p:ph type="title"/>
          </p:nvPr>
        </p:nvSpPr>
        <p:spPr>
          <a:xfrm>
            <a:off x="1334450" y="445025"/>
            <a:ext cx="7497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Discovering a Topic</a:t>
            </a:r>
            <a:endParaRPr/>
          </a:p>
        </p:txBody>
      </p:sp>
      <p:sp>
        <p:nvSpPr>
          <p:cNvPr id="219" name="Google Shape;219;p22"/>
          <p:cNvSpPr txBox="1"/>
          <p:nvPr>
            <p:ph idx="1" type="body"/>
          </p:nvPr>
        </p:nvSpPr>
        <p:spPr>
          <a:xfrm>
            <a:off x="1334400" y="1152475"/>
            <a:ext cx="7497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first step in the process for locating a good topic is to proceed through the discovery phase. There are several techniques you can use to discover potential topics for your speeches. You may find that you prefer one technique over another.</a:t>
            </a:r>
            <a:br>
              <a:rPr lang="en"/>
            </a:br>
            <a:r>
              <a:rPr lang="en"/>
              <a:t>Brainstorming involves spontaneously listing topics that enter your mind, without initially evaluating their merits. The idea is to list a wide variety of choices that you can examine more critically at another time.</a:t>
            </a:r>
            <a:br>
              <a:rPr lang="en"/>
            </a:b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3"/>
          <p:cNvSpPr txBox="1"/>
          <p:nvPr>
            <p:ph type="title"/>
          </p:nvPr>
        </p:nvSpPr>
        <p:spPr>
          <a:xfrm>
            <a:off x="1282625" y="445025"/>
            <a:ext cx="7549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Discovering a Topic Cont…..</a:t>
            </a:r>
            <a:endParaRPr/>
          </a:p>
        </p:txBody>
      </p:sp>
      <p:sp>
        <p:nvSpPr>
          <p:cNvPr id="225" name="Google Shape;225;p23"/>
          <p:cNvSpPr txBox="1"/>
          <p:nvPr>
            <p:ph idx="1" type="body"/>
          </p:nvPr>
        </p:nvSpPr>
        <p:spPr>
          <a:xfrm>
            <a:off x="1347425" y="1152475"/>
            <a:ext cx="74850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use the inventory charts and interest charts technique, you identify your own interests on a chart. You then list your interests, as well as the interests of the audience, on an inventory chart. Then, you try to draw a connection between both of them in order to generate topics.</a:t>
            </a:r>
            <a:br>
              <a:rPr lang="en"/>
            </a:br>
            <a:r>
              <a:rPr lang="en"/>
              <a:t>Media prompts are ideas that you come up with based on information you read or view from publications or electronic media.</a:t>
            </a:r>
            <a:br>
              <a:rPr lang="en"/>
            </a:b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4"/>
          <p:cNvSpPr txBox="1"/>
          <p:nvPr>
            <p:ph type="title"/>
          </p:nvPr>
        </p:nvSpPr>
        <p:spPr>
          <a:xfrm>
            <a:off x="1308550" y="445025"/>
            <a:ext cx="7523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Generating Topic Ideas</a:t>
            </a:r>
            <a:endParaRPr/>
          </a:p>
        </p:txBody>
      </p:sp>
      <p:sp>
        <p:nvSpPr>
          <p:cNvPr id="231" name="Google Shape;231;p24"/>
          <p:cNvSpPr txBox="1"/>
          <p:nvPr>
            <p:ph idx="1" type="body"/>
          </p:nvPr>
        </p:nvSpPr>
        <p:spPr>
          <a:xfrm>
            <a:off x="1140125" y="1152475"/>
            <a:ext cx="7692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Speech topic ideas are generated from many different sources. Consider the following sources for speech topic ideas: </a:t>
            </a:r>
            <a:br>
              <a:rPr lang="en"/>
            </a:br>
            <a:endParaRPr/>
          </a:p>
          <a:p>
            <a:pPr indent="0" lvl="0" marL="0" rtl="0" algn="l">
              <a:spcBef>
                <a:spcPts val="0"/>
              </a:spcBef>
              <a:spcAft>
                <a:spcPts val="0"/>
              </a:spcAft>
              <a:buNone/>
            </a:pPr>
            <a:r>
              <a:rPr lang="en"/>
              <a:t>Self-generated topics</a:t>
            </a:r>
            <a:br>
              <a:rPr lang="en"/>
            </a:br>
            <a:r>
              <a:rPr lang="en"/>
              <a:t>Audience-generated topics</a:t>
            </a:r>
            <a:br>
              <a:rPr lang="en"/>
            </a:br>
            <a:r>
              <a:rPr lang="en"/>
              <a:t>Occasion-generated topics</a:t>
            </a:r>
            <a:br>
              <a:rPr lang="en"/>
            </a:br>
            <a:r>
              <a:rPr lang="en"/>
              <a:t>Research-generated topics</a:t>
            </a:r>
            <a:br>
              <a:rPr lang="en"/>
            </a:br>
            <a:endParaRPr/>
          </a:p>
        </p:txBody>
      </p:sp>
    </p:spTree>
  </p:cSld>
  <p:clrMapOvr>
    <a:masterClrMapping/>
  </p:clrMapOvr>
</p:sld>
</file>

<file path=ppt/theme/theme1.xml><?xml version="1.0" encoding="utf-8"?>
<a:theme xmlns:a="http://schemas.openxmlformats.org/drawingml/2006/main" xmlns:r="http://schemas.openxmlformats.org/officeDocument/2006/relationships" name="SlidesMania · Digital Ring Binder">
  <a:themeElements>
    <a:clrScheme name="Simple Light">
      <a:dk1>
        <a:srgbClr val="000000"/>
      </a:dk1>
      <a:lt1>
        <a:srgbClr val="FFFFFF"/>
      </a:lt1>
      <a:dk2>
        <a:srgbClr val="CC0000"/>
      </a:dk2>
      <a:lt2>
        <a:srgbClr val="FFFFFF"/>
      </a:lt2>
      <a:accent1>
        <a:srgbClr val="FF9900"/>
      </a:accent1>
      <a:accent2>
        <a:srgbClr val="F1C232"/>
      </a:accent2>
      <a:accent3>
        <a:srgbClr val="6AA84F"/>
      </a:accent3>
      <a:accent4>
        <a:srgbClr val="3C78D8"/>
      </a:accent4>
      <a:accent5>
        <a:srgbClr val="674EA7"/>
      </a:accent5>
      <a:accent6>
        <a:srgbClr val="A64D79"/>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