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Montserrat"/>
      <p:regular r:id="rId34"/>
      <p:bold r:id="rId35"/>
      <p:italic r:id="rId36"/>
      <p:boldItalic r:id="rId37"/>
    </p:embeddedFont>
    <p:embeddedFont>
      <p:font typeface="Poppins"/>
      <p:regular r:id="rId38"/>
      <p:bold r:id="rId39"/>
      <p:italic r:id="rId40"/>
      <p:boldItalic r:id="rId41"/>
    </p:embeddedFont>
    <p:embeddedFont>
      <p:font typeface="Barlow Condensed"/>
      <p:regular r:id="rId42"/>
      <p:bold r:id="rId43"/>
      <p:italic r:id="rId44"/>
      <p:boldItalic r:id="rId45"/>
    </p:embeddedFont>
    <p:embeddedFont>
      <p:font typeface="Fira Sans Medium"/>
      <p:regular r:id="rId46"/>
      <p:bold r:id="rId47"/>
      <p:italic r:id="rId48"/>
      <p:boldItalic r:id="rId49"/>
    </p:embeddedFont>
    <p:embeddedFont>
      <p:font typeface="Homemade Apple"/>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43EBC2-6147-452E-AFB5-F44A6D711C13}">
  <a:tblStyle styleId="{4A43EBC2-6147-452E-AFB5-F44A6D711C1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BarlowCondensed-regular.fntdata"/><Relationship Id="rId41" Type="http://schemas.openxmlformats.org/officeDocument/2006/relationships/font" Target="fonts/Poppins-boldItalic.fntdata"/><Relationship Id="rId44" Type="http://schemas.openxmlformats.org/officeDocument/2006/relationships/font" Target="fonts/BarlowCondensed-italic.fntdata"/><Relationship Id="rId43" Type="http://schemas.openxmlformats.org/officeDocument/2006/relationships/font" Target="fonts/BarlowCondensed-bold.fntdata"/><Relationship Id="rId46" Type="http://schemas.openxmlformats.org/officeDocument/2006/relationships/font" Target="fonts/FiraSansMedium-regular.fntdata"/><Relationship Id="rId45"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FiraSansMedium-italic.fntdata"/><Relationship Id="rId47" Type="http://schemas.openxmlformats.org/officeDocument/2006/relationships/font" Target="fonts/FiraSansMedium-bold.fntdata"/><Relationship Id="rId49" Type="http://schemas.openxmlformats.org/officeDocument/2006/relationships/font" Target="fonts/Fira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4ead0afdd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ead0afdd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4ead0afdd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ead0afdd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4ead0afdd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ead0afdd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ead0afdd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ead0afdd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4ead0afdd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ead0afdd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4ead0afdd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ead0afdd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ead0afdd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ead0afdd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ead0afdd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ead0afdd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4ead0afdd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ead0afdd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4ead0afdd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ead0afdd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4ead0afd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ead0afd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4ead0afddc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ead0afdd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4ead0afdd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ead0afdd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4ead0afdd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ead0afdd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4ead0afdd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ead0afdd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4ead0afdd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ead0afdd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4ead0afdd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ead0afdd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4ead0afdd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ead0afdd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4ead0afdd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ead0afdd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4ead0afdd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ead0afdd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4ead0afd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ead0afd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4ead0afd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ead0afd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4ead0afdd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ead0afdd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ead0afdd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ead0afdd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4ead0afdd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ead0afd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ead0afdd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ead0afdd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4ead0afdd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ead0afdd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7.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
    <p:spTree>
      <p:nvGrpSpPr>
        <p:cNvPr id="27" name="Shape 27"/>
        <p:cNvGrpSpPr/>
        <p:nvPr/>
      </p:nvGrpSpPr>
      <p:grpSpPr>
        <a:xfrm>
          <a:off x="0" y="0"/>
          <a:ext cx="0" cy="0"/>
          <a:chOff x="0" y="0"/>
          <a:chExt cx="0" cy="0"/>
        </a:xfrm>
      </p:grpSpPr>
      <p:sp>
        <p:nvSpPr>
          <p:cNvPr id="28" name="Google Shape;28;p2"/>
          <p:cNvSpPr txBox="1"/>
          <p:nvPr>
            <p:ph idx="1" type="subTitle"/>
          </p:nvPr>
        </p:nvSpPr>
        <p:spPr>
          <a:xfrm>
            <a:off x="1174602" y="4179094"/>
            <a:ext cx="7099500" cy="4116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900"/>
              <a:buFont typeface="Homemade Apple"/>
              <a:buNone/>
              <a:defRPr sz="1900">
                <a:solidFill>
                  <a:srgbClr val="FFFFFF"/>
                </a:solidFill>
                <a:latin typeface="Homemade Apple"/>
                <a:ea typeface="Homemade Apple"/>
                <a:cs typeface="Homemade Apple"/>
                <a:sym typeface="Homemade Apple"/>
              </a:defRPr>
            </a:lvl1pPr>
            <a:lvl2pPr lvl="1">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2pPr>
            <a:lvl3pPr lvl="2">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3pPr>
            <a:lvl4pPr lvl="3">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4pPr>
            <a:lvl5pPr lvl="4">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5pPr>
            <a:lvl6pPr lvl="5">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6pPr>
            <a:lvl7pPr lvl="6">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7pPr>
            <a:lvl8pPr lvl="7">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8pPr>
            <a:lvl9pPr lvl="8">
              <a:spcBef>
                <a:spcPts val="1600"/>
              </a:spcBef>
              <a:spcAft>
                <a:spcPts val="1600"/>
              </a:spcAft>
              <a:buClr>
                <a:srgbClr val="FFFFFF"/>
              </a:buClr>
              <a:buSzPts val="1500"/>
              <a:buFont typeface="Homemade Apple"/>
              <a:buNone/>
              <a:defRPr sz="1500">
                <a:solidFill>
                  <a:srgbClr val="FFFFFF"/>
                </a:solidFill>
                <a:latin typeface="Homemade Apple"/>
                <a:ea typeface="Homemade Apple"/>
                <a:cs typeface="Homemade Apple"/>
                <a:sym typeface="Homemade Apple"/>
              </a:defRPr>
            </a:lvl9pPr>
          </a:lstStyle>
          <a:p/>
        </p:txBody>
      </p:sp>
      <p:sp>
        <p:nvSpPr>
          <p:cNvPr id="29" name="Google Shape;29;p2"/>
          <p:cNvSpPr txBox="1"/>
          <p:nvPr>
            <p:ph type="title"/>
          </p:nvPr>
        </p:nvSpPr>
        <p:spPr>
          <a:xfrm>
            <a:off x="437900" y="3620658"/>
            <a:ext cx="7836300" cy="572700"/>
          </a:xfrm>
          <a:prstGeom prst="rect">
            <a:avLst/>
          </a:prstGeom>
        </p:spPr>
        <p:txBody>
          <a:bodyPr anchorCtr="0" anchor="b" bIns="91425" lIns="91425" spcFirstLastPara="1" rIns="91425" wrap="square" tIns="91425">
            <a:noAutofit/>
          </a:bodyPr>
          <a:lstStyle>
            <a:lvl1pPr indent="-241300" lvl="0" marL="0" marR="0" rtl="0" algn="r">
              <a:lnSpc>
                <a:spcPct val="100000"/>
              </a:lnSpc>
              <a:spcBef>
                <a:spcPts val="0"/>
              </a:spcBef>
              <a:spcAft>
                <a:spcPts val="0"/>
              </a:spcAft>
              <a:buClr>
                <a:srgbClr val="FFFFFF"/>
              </a:buClr>
              <a:buSzPts val="3800"/>
              <a:buNone/>
              <a:defRPr sz="3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led Paper">
  <p:cSld name="CUSTOM_2">
    <p:spTree>
      <p:nvGrpSpPr>
        <p:cNvPr id="78" name="Shape 78"/>
        <p:cNvGrpSpPr/>
        <p:nvPr/>
      </p:nvGrpSpPr>
      <p:grpSpPr>
        <a:xfrm>
          <a:off x="0" y="0"/>
          <a:ext cx="0" cy="0"/>
          <a:chOff x="0" y="0"/>
          <a:chExt cx="0" cy="0"/>
        </a:xfrm>
      </p:grpSpPr>
      <p:sp>
        <p:nvSpPr>
          <p:cNvPr id="79" name="Google Shape;79;p11"/>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aphicFrame>
        <p:nvGraphicFramePr>
          <p:cNvPr id="80" name="Google Shape;80;p11"/>
          <p:cNvGraphicFramePr/>
          <p:nvPr/>
        </p:nvGraphicFramePr>
        <p:xfrm>
          <a:off x="0" y="585239"/>
          <a:ext cx="3000000" cy="3000000"/>
        </p:xfrm>
        <a:graphic>
          <a:graphicData uri="http://schemas.openxmlformats.org/drawingml/2006/table">
            <a:tbl>
              <a:tblPr>
                <a:noFill/>
                <a:tableStyleId>{4A43EBC2-6147-452E-AFB5-F44A6D711C13}</a:tableStyleId>
              </a:tblPr>
              <a:tblGrid>
                <a:gridCol w="8652000"/>
              </a:tblGrid>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7900">
                <a:tc>
                  <a:txBody>
                    <a:bodyPr/>
                    <a:lstStyle/>
                    <a:p>
                      <a:pPr indent="0" lvl="0" marL="0" rtl="0" algn="l">
                        <a:spcBef>
                          <a:spcPts val="0"/>
                        </a:spcBef>
                        <a:spcAft>
                          <a:spcPts val="0"/>
                        </a:spcAft>
                        <a:buNone/>
                      </a:pPr>
                      <a:r>
                        <a:t/>
                      </a:r>
                      <a:endParaRPr/>
                    </a:p>
                  </a:txBody>
                  <a:tcPr marT="51425" marB="51425" marR="121900" marL="121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81" name="Google Shape;81;p11"/>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2" name="Google Shape;82;p11"/>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3" name="Google Shape;83;p11"/>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per">
  <p:cSld name="CUSTOM_2_2">
    <p:spTree>
      <p:nvGrpSpPr>
        <p:cNvPr id="84" name="Shape 84"/>
        <p:cNvGrpSpPr/>
        <p:nvPr/>
      </p:nvGrpSpPr>
      <p:grpSpPr>
        <a:xfrm>
          <a:off x="0" y="0"/>
          <a:ext cx="0" cy="0"/>
          <a:chOff x="0" y="0"/>
          <a:chExt cx="0" cy="0"/>
        </a:xfrm>
      </p:grpSpPr>
      <p:sp>
        <p:nvSpPr>
          <p:cNvPr id="85" name="Google Shape;85;p12"/>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86" name="Google Shape;86;p12"/>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12"/>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8" name="Google Shape;88;p12"/>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A - Example">
  <p:cSld name="CUSTOM_2_2_1">
    <p:spTree>
      <p:nvGrpSpPr>
        <p:cNvPr id="89" name="Shape 89"/>
        <p:cNvGrpSpPr/>
        <p:nvPr/>
      </p:nvGrpSpPr>
      <p:grpSpPr>
        <a:xfrm>
          <a:off x="0" y="0"/>
          <a:ext cx="0" cy="0"/>
          <a:chOff x="0" y="0"/>
          <a:chExt cx="0" cy="0"/>
        </a:xfrm>
      </p:grpSpPr>
      <p:sp>
        <p:nvSpPr>
          <p:cNvPr id="90" name="Google Shape;90;p13"/>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1" name="Google Shape;91;p13"/>
          <p:cNvSpPr txBox="1"/>
          <p:nvPr>
            <p:ph idx="1" type="body"/>
          </p:nvPr>
        </p:nvSpPr>
        <p:spPr>
          <a:xfrm>
            <a:off x="216900" y="1264964"/>
            <a:ext cx="8158800" cy="3624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2" name="Google Shape;92;p13"/>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93" name="Google Shape;93;p13"/>
          <p:cNvSpPr txBox="1"/>
          <p:nvPr/>
        </p:nvSpPr>
        <p:spPr>
          <a:xfrm>
            <a:off x="216900" y="585239"/>
            <a:ext cx="8158800" cy="67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rgbClr val="000000"/>
                </a:solidFill>
                <a:latin typeface="Montserrat"/>
                <a:ea typeface="Montserrat"/>
                <a:cs typeface="Montserrat"/>
                <a:sym typeface="Montserrat"/>
              </a:rPr>
              <a:t>Here goes your question - Your Title and question are locked in the master. Go to Slide &gt; Edit Master to edit. </a:t>
            </a:r>
            <a:r>
              <a:rPr i="1" lang="en" sz="1800">
                <a:latin typeface="Montserrat"/>
                <a:ea typeface="Montserrat"/>
                <a:cs typeface="Montserrat"/>
                <a:sym typeface="Montserrat"/>
              </a:rPr>
              <a:t>Students can type their</a:t>
            </a:r>
            <a:r>
              <a:rPr i="1" lang="en" sz="1800">
                <a:solidFill>
                  <a:srgbClr val="000000"/>
                </a:solidFill>
                <a:latin typeface="Montserrat"/>
                <a:ea typeface="Montserrat"/>
                <a:cs typeface="Montserrat"/>
                <a:sym typeface="Montserrat"/>
              </a:rPr>
              <a:t> answer below.</a:t>
            </a:r>
            <a:endParaRPr i="1"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i="1" sz="1800">
              <a:solidFill>
                <a:srgbClr val="000000"/>
              </a:solidFill>
              <a:latin typeface="Montserrat"/>
              <a:ea typeface="Montserrat"/>
              <a:cs typeface="Montserrat"/>
              <a:sym typeface="Montserrat"/>
            </a:endParaRPr>
          </a:p>
        </p:txBody>
      </p:sp>
      <p:sp>
        <p:nvSpPr>
          <p:cNvPr id="94" name="Google Shape;94;p13"/>
          <p:cNvSpPr txBox="1"/>
          <p:nvPr/>
        </p:nvSpPr>
        <p:spPr>
          <a:xfrm>
            <a:off x="216900" y="0"/>
            <a:ext cx="81588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Question + free answer</a:t>
            </a:r>
            <a:endParaRPr b="1" sz="3000">
              <a:solidFill>
                <a:srgbClr val="F94144"/>
              </a:solidFill>
              <a:latin typeface="Georgia"/>
              <a:ea typeface="Georgia"/>
              <a:cs typeface="Georgia"/>
              <a:sym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B - Example">
  <p:cSld name="CUSTOM_2_2_1_1">
    <p:spTree>
      <p:nvGrpSpPr>
        <p:cNvPr id="95" name="Shape 95"/>
        <p:cNvGrpSpPr/>
        <p:nvPr/>
      </p:nvGrpSpPr>
      <p:grpSpPr>
        <a:xfrm>
          <a:off x="0" y="0"/>
          <a:ext cx="0" cy="0"/>
          <a:chOff x="0" y="0"/>
          <a:chExt cx="0" cy="0"/>
        </a:xfrm>
      </p:grpSpPr>
      <p:sp>
        <p:nvSpPr>
          <p:cNvPr id="96" name="Google Shape;96;p14"/>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7" name="Google Shape;97;p14"/>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98" name="Google Shape;98;p14"/>
          <p:cNvSpPr txBox="1"/>
          <p:nvPr/>
        </p:nvSpPr>
        <p:spPr>
          <a:xfrm>
            <a:off x="216900" y="756689"/>
            <a:ext cx="8158800" cy="2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000000"/>
                </a:solidFill>
                <a:latin typeface="Montserrat"/>
                <a:ea typeface="Montserrat"/>
                <a:cs typeface="Montserrat"/>
                <a:sym typeface="Montserrat"/>
              </a:rPr>
              <a:t>This is the question. </a:t>
            </a:r>
            <a:r>
              <a:rPr lang="en" sz="1600">
                <a:latin typeface="Montserrat"/>
                <a:ea typeface="Montserrat"/>
                <a:cs typeface="Montserrat"/>
                <a:sym typeface="Montserrat"/>
              </a:rPr>
              <a:t>Drag and drop the check marks.</a:t>
            </a:r>
            <a:endParaRPr sz="16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b="1" sz="1800">
              <a:solidFill>
                <a:srgbClr val="000000"/>
              </a:solidFill>
              <a:latin typeface="Montserrat"/>
              <a:ea typeface="Montserrat"/>
              <a:cs typeface="Montserrat"/>
              <a:sym typeface="Montserrat"/>
            </a:endParaRPr>
          </a:p>
        </p:txBody>
      </p:sp>
      <p:sp>
        <p:nvSpPr>
          <p:cNvPr id="99" name="Google Shape;99;p14"/>
          <p:cNvSpPr txBox="1"/>
          <p:nvPr/>
        </p:nvSpPr>
        <p:spPr>
          <a:xfrm>
            <a:off x="216900" y="0"/>
            <a:ext cx="81588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Multiple choice</a:t>
            </a:r>
            <a:endParaRPr b="1" sz="3000">
              <a:solidFill>
                <a:srgbClr val="F94144"/>
              </a:solidFill>
              <a:latin typeface="Georgia"/>
              <a:ea typeface="Georgia"/>
              <a:cs typeface="Georgia"/>
              <a:sym typeface="Georgia"/>
            </a:endParaRPr>
          </a:p>
        </p:txBody>
      </p:sp>
      <p:sp>
        <p:nvSpPr>
          <p:cNvPr id="100" name="Google Shape;100;p14"/>
          <p:cNvSpPr txBox="1"/>
          <p:nvPr/>
        </p:nvSpPr>
        <p:spPr>
          <a:xfrm>
            <a:off x="917249" y="1081645"/>
            <a:ext cx="7128000" cy="11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latin typeface="Montserrat"/>
                <a:ea typeface="Montserrat"/>
                <a:cs typeface="Montserrat"/>
                <a:sym typeface="Montserrat"/>
              </a:rPr>
              <a:t>This is choice A</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B</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C</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D</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800">
              <a:solidFill>
                <a:srgbClr val="000000"/>
              </a:solidFill>
              <a:latin typeface="Montserrat"/>
              <a:ea typeface="Montserrat"/>
              <a:cs typeface="Montserrat"/>
              <a:sym typeface="Montserrat"/>
            </a:endParaRPr>
          </a:p>
        </p:txBody>
      </p:sp>
      <p:sp>
        <p:nvSpPr>
          <p:cNvPr id="101" name="Google Shape;101;p14"/>
          <p:cNvSpPr txBox="1"/>
          <p:nvPr/>
        </p:nvSpPr>
        <p:spPr>
          <a:xfrm>
            <a:off x="168467" y="2434809"/>
            <a:ext cx="8158800" cy="2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000000"/>
                </a:solidFill>
                <a:latin typeface="Montserrat"/>
                <a:ea typeface="Montserrat"/>
                <a:cs typeface="Montserrat"/>
                <a:sym typeface="Montserrat"/>
              </a:rPr>
              <a:t>This is the question. </a:t>
            </a:r>
            <a:r>
              <a:rPr lang="en" sz="1600">
                <a:solidFill>
                  <a:schemeClr val="dk1"/>
                </a:solidFill>
                <a:latin typeface="Montserrat"/>
                <a:ea typeface="Montserrat"/>
                <a:cs typeface="Montserrat"/>
                <a:sym typeface="Montserrat"/>
              </a:rPr>
              <a:t>Drag and drop the check marks.</a:t>
            </a:r>
            <a:endParaRPr b="1"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b="1" sz="1800">
              <a:solidFill>
                <a:srgbClr val="000000"/>
              </a:solidFill>
              <a:latin typeface="Montserrat"/>
              <a:ea typeface="Montserrat"/>
              <a:cs typeface="Montserrat"/>
              <a:sym typeface="Montserrat"/>
            </a:endParaRPr>
          </a:p>
        </p:txBody>
      </p:sp>
      <p:sp>
        <p:nvSpPr>
          <p:cNvPr id="102" name="Google Shape;102;p14"/>
          <p:cNvSpPr txBox="1"/>
          <p:nvPr/>
        </p:nvSpPr>
        <p:spPr>
          <a:xfrm>
            <a:off x="874933" y="2759766"/>
            <a:ext cx="7128000" cy="11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latin typeface="Montserrat"/>
                <a:ea typeface="Montserrat"/>
                <a:cs typeface="Montserrat"/>
                <a:sym typeface="Montserrat"/>
              </a:rPr>
              <a:t>This is choice A</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B</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C</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800">
                <a:solidFill>
                  <a:srgbClr val="000000"/>
                </a:solidFill>
                <a:latin typeface="Montserrat"/>
                <a:ea typeface="Montserrat"/>
                <a:cs typeface="Montserrat"/>
                <a:sym typeface="Montserrat"/>
              </a:rPr>
              <a:t>This is choice D</a:t>
            </a:r>
            <a:endParaRPr sz="1800">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800">
              <a:solidFill>
                <a:srgbClr val="000000"/>
              </a:solidFill>
              <a:latin typeface="Montserrat"/>
              <a:ea typeface="Montserrat"/>
              <a:cs typeface="Montserrat"/>
              <a:sym typeface="Montserrat"/>
            </a:endParaRPr>
          </a:p>
        </p:txBody>
      </p:sp>
      <p:sp>
        <p:nvSpPr>
          <p:cNvPr id="103" name="Google Shape;103;p14"/>
          <p:cNvSpPr/>
          <p:nvPr/>
        </p:nvSpPr>
        <p:spPr>
          <a:xfrm>
            <a:off x="272667" y="1120486"/>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272667" y="1406236"/>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272667" y="1691986"/>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272667" y="1977736"/>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270067" y="2767613"/>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270067" y="3053363"/>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270067" y="3339113"/>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270067" y="3624863"/>
            <a:ext cx="443100" cy="186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9C - Example">
  <p:cSld name="CUSTOM_2_2_1_1_1">
    <p:spTree>
      <p:nvGrpSpPr>
        <p:cNvPr id="111" name="Shape 111"/>
        <p:cNvGrpSpPr/>
        <p:nvPr/>
      </p:nvGrpSpPr>
      <p:grpSpPr>
        <a:xfrm>
          <a:off x="0" y="0"/>
          <a:ext cx="0" cy="0"/>
          <a:chOff x="0" y="0"/>
          <a:chExt cx="0" cy="0"/>
        </a:xfrm>
      </p:grpSpPr>
      <p:sp>
        <p:nvSpPr>
          <p:cNvPr id="112" name="Google Shape;112;p15"/>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13" name="Google Shape;113;p15"/>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
        <p:nvSpPr>
          <p:cNvPr id="114" name="Google Shape;114;p15"/>
          <p:cNvSpPr txBox="1"/>
          <p:nvPr/>
        </p:nvSpPr>
        <p:spPr>
          <a:xfrm>
            <a:off x="216900" y="0"/>
            <a:ext cx="81588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F94144"/>
                </a:solidFill>
                <a:latin typeface="Georgia"/>
                <a:ea typeface="Georgia"/>
                <a:cs typeface="Georgia"/>
                <a:sym typeface="Georgia"/>
              </a:rPr>
              <a:t>Matching exercise</a:t>
            </a:r>
            <a:endParaRPr b="1" sz="3000">
              <a:solidFill>
                <a:srgbClr val="F94144"/>
              </a:solidFill>
              <a:latin typeface="Georgia"/>
              <a:ea typeface="Georgia"/>
              <a:cs typeface="Georgia"/>
              <a:sym typeface="Georgia"/>
            </a:endParaRPr>
          </a:p>
        </p:txBody>
      </p:sp>
      <p:graphicFrame>
        <p:nvGraphicFramePr>
          <p:cNvPr id="115" name="Google Shape;115;p15"/>
          <p:cNvGraphicFramePr/>
          <p:nvPr/>
        </p:nvGraphicFramePr>
        <p:xfrm>
          <a:off x="680500" y="648563"/>
          <a:ext cx="3000000" cy="3000000"/>
        </p:xfrm>
        <a:graphic>
          <a:graphicData uri="http://schemas.openxmlformats.org/drawingml/2006/table">
            <a:tbl>
              <a:tblPr>
                <a:noFill/>
                <a:tableStyleId>{4A43EBC2-6147-452E-AFB5-F44A6D711C13}</a:tableStyleId>
              </a:tblPr>
              <a:tblGrid>
                <a:gridCol w="2431700"/>
                <a:gridCol w="2431700"/>
                <a:gridCol w="2431700"/>
              </a:tblGrid>
              <a:tr h="840925">
                <a:tc>
                  <a:txBody>
                    <a:bodyPr/>
                    <a:lstStyle/>
                    <a:p>
                      <a:pPr indent="0" lvl="0" marL="0" rtl="0" algn="l">
                        <a:spcBef>
                          <a:spcPts val="0"/>
                        </a:spcBef>
                        <a:spcAft>
                          <a:spcPts val="0"/>
                        </a:spcAft>
                        <a:buNone/>
                      </a:pPr>
                      <a:r>
                        <a:rPr lang="en" sz="800">
                          <a:latin typeface="Montserrat"/>
                          <a:ea typeface="Montserrat"/>
                          <a:cs typeface="Montserrat"/>
                          <a:sym typeface="Montserrat"/>
                        </a:rPr>
                        <a:t>Here goes your text</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800">
                          <a:latin typeface="Montserrat"/>
                          <a:ea typeface="Montserrat"/>
                          <a:cs typeface="Montserrat"/>
                          <a:sym typeface="Montserrat"/>
                        </a:rPr>
                        <a:t>Match with this</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840925">
                <a:tc>
                  <a:txBody>
                    <a:bodyPr/>
                    <a:lstStyle/>
                    <a:p>
                      <a:pPr indent="0" lvl="0" marL="0" rtl="0" algn="l">
                        <a:spcBef>
                          <a:spcPts val="0"/>
                        </a:spcBef>
                        <a:spcAft>
                          <a:spcPts val="0"/>
                        </a:spcAft>
                        <a:buNone/>
                      </a:pPr>
                      <a:r>
                        <a:rPr lang="en" sz="800">
                          <a:latin typeface="Montserrat"/>
                          <a:ea typeface="Montserrat"/>
                          <a:cs typeface="Montserrat"/>
                          <a:sym typeface="Montserrat"/>
                        </a:rPr>
                        <a:t>Here goes your text</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800">
                          <a:solidFill>
                            <a:srgbClr val="000000"/>
                          </a:solidFill>
                          <a:latin typeface="Montserrat"/>
                          <a:ea typeface="Montserrat"/>
                          <a:cs typeface="Montserrat"/>
                          <a:sym typeface="Montserrat"/>
                        </a:rPr>
                        <a:t>Match with this</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840925">
                <a:tc>
                  <a:txBody>
                    <a:bodyPr/>
                    <a:lstStyle/>
                    <a:p>
                      <a:pPr indent="0" lvl="0" marL="0" rtl="0" algn="l">
                        <a:spcBef>
                          <a:spcPts val="0"/>
                        </a:spcBef>
                        <a:spcAft>
                          <a:spcPts val="0"/>
                        </a:spcAft>
                        <a:buNone/>
                      </a:pPr>
                      <a:r>
                        <a:rPr lang="en" sz="800">
                          <a:latin typeface="Montserrat"/>
                          <a:ea typeface="Montserrat"/>
                          <a:cs typeface="Montserrat"/>
                          <a:sym typeface="Montserrat"/>
                        </a:rPr>
                        <a:t>Here goes your text</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800">
                          <a:solidFill>
                            <a:srgbClr val="000000"/>
                          </a:solidFill>
                          <a:latin typeface="Montserrat"/>
                          <a:ea typeface="Montserrat"/>
                          <a:cs typeface="Montserrat"/>
                          <a:sym typeface="Montserrat"/>
                        </a:rPr>
                        <a:t>Match with this</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840925">
                <a:tc>
                  <a:txBody>
                    <a:bodyPr/>
                    <a:lstStyle/>
                    <a:p>
                      <a:pPr indent="0" lvl="0" marL="0" rtl="0" algn="l">
                        <a:spcBef>
                          <a:spcPts val="0"/>
                        </a:spcBef>
                        <a:spcAft>
                          <a:spcPts val="0"/>
                        </a:spcAft>
                        <a:buNone/>
                      </a:pPr>
                      <a:r>
                        <a:rPr lang="en" sz="800">
                          <a:latin typeface="Montserrat"/>
                          <a:ea typeface="Montserrat"/>
                          <a:cs typeface="Montserrat"/>
                          <a:sym typeface="Montserrat"/>
                        </a:rPr>
                        <a:t>Here goes your text</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800">
                          <a:solidFill>
                            <a:srgbClr val="000000"/>
                          </a:solidFill>
                          <a:latin typeface="Montserrat"/>
                          <a:ea typeface="Montserrat"/>
                          <a:cs typeface="Montserrat"/>
                          <a:sym typeface="Montserrat"/>
                        </a:rPr>
                        <a:t>Match with this</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840925">
                <a:tc>
                  <a:txBody>
                    <a:bodyPr/>
                    <a:lstStyle/>
                    <a:p>
                      <a:pPr indent="0" lvl="0" marL="0" rtl="0" algn="l">
                        <a:spcBef>
                          <a:spcPts val="0"/>
                        </a:spcBef>
                        <a:spcAft>
                          <a:spcPts val="0"/>
                        </a:spcAft>
                        <a:buNone/>
                      </a:pPr>
                      <a:r>
                        <a:rPr lang="en" sz="800">
                          <a:latin typeface="Montserrat"/>
                          <a:ea typeface="Montserrat"/>
                          <a:cs typeface="Montserrat"/>
                          <a:sym typeface="Montserrat"/>
                        </a:rPr>
                        <a:t>Here goes your tex</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 sz="800">
                          <a:solidFill>
                            <a:srgbClr val="000000"/>
                          </a:solidFill>
                          <a:latin typeface="Montserrat"/>
                          <a:ea typeface="Montserrat"/>
                          <a:cs typeface="Montserrat"/>
                          <a:sym typeface="Montserrat"/>
                        </a:rPr>
                        <a:t>Match with this</a:t>
                      </a:r>
                      <a:endParaRPr sz="800">
                        <a:latin typeface="Montserrat"/>
                        <a:ea typeface="Montserrat"/>
                        <a:cs typeface="Montserrat"/>
                        <a:sym typeface="Montserrat"/>
                      </a:endParaRPr>
                    </a:p>
                  </a:txBody>
                  <a:tcPr marT="51425" marB="51425" marR="121900" marL="121900">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aper">
  <p:cSld name="CUSTOM_2_1">
    <p:spTree>
      <p:nvGrpSpPr>
        <p:cNvPr id="116" name="Shape 116"/>
        <p:cNvGrpSpPr/>
        <p:nvPr/>
      </p:nvGrpSpPr>
      <p:grpSpPr>
        <a:xfrm>
          <a:off x="0" y="0"/>
          <a:ext cx="0" cy="0"/>
          <a:chOff x="0" y="0"/>
          <a:chExt cx="0" cy="0"/>
        </a:xfrm>
      </p:grpSpPr>
      <p:sp>
        <p:nvSpPr>
          <p:cNvPr id="117" name="Google Shape;117;p16"/>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pic>
        <p:nvPicPr>
          <p:cNvPr id="118" name="Google Shape;118;p16"/>
          <p:cNvPicPr preferRelativeResize="0"/>
          <p:nvPr/>
        </p:nvPicPr>
        <p:blipFill>
          <a:blip r:embed="rId2">
            <a:alphaModFix/>
          </a:blip>
          <a:stretch>
            <a:fillRect/>
          </a:stretch>
        </p:blipFill>
        <p:spPr>
          <a:xfrm>
            <a:off x="-100" y="0"/>
            <a:ext cx="8652001" cy="5143500"/>
          </a:xfrm>
          <a:prstGeom prst="rect">
            <a:avLst/>
          </a:prstGeom>
          <a:noFill/>
          <a:ln>
            <a:noFill/>
          </a:ln>
        </p:spPr>
      </p:pic>
      <p:sp>
        <p:nvSpPr>
          <p:cNvPr id="119" name="Google Shape;119;p16"/>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0" name="Google Shape;120;p16"/>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21" name="Google Shape;121;p16"/>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t-Grid Paper">
  <p:cSld name="CUSTOM_2_1_1">
    <p:spTree>
      <p:nvGrpSpPr>
        <p:cNvPr id="122" name="Shape 122"/>
        <p:cNvGrpSpPr/>
        <p:nvPr/>
      </p:nvGrpSpPr>
      <p:grpSpPr>
        <a:xfrm>
          <a:off x="0" y="0"/>
          <a:ext cx="0" cy="0"/>
          <a:chOff x="0" y="0"/>
          <a:chExt cx="0" cy="0"/>
        </a:xfrm>
      </p:grpSpPr>
      <p:sp>
        <p:nvSpPr>
          <p:cNvPr id="123" name="Google Shape;123;p17"/>
          <p:cNvSpPr/>
          <p:nvPr/>
        </p:nvSpPr>
        <p:spPr>
          <a:xfrm>
            <a:off x="0" y="-19406"/>
            <a:ext cx="8652000" cy="51822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pic>
        <p:nvPicPr>
          <p:cNvPr id="124" name="Google Shape;124;p17"/>
          <p:cNvPicPr preferRelativeResize="0"/>
          <p:nvPr/>
        </p:nvPicPr>
        <p:blipFill rotWithShape="1">
          <a:blip r:embed="rId2">
            <a:alphaModFix/>
          </a:blip>
          <a:srcRect b="0" l="2687" r="2687" t="0"/>
          <a:stretch/>
        </p:blipFill>
        <p:spPr>
          <a:xfrm>
            <a:off x="0" y="-14"/>
            <a:ext cx="8652001" cy="5143529"/>
          </a:xfrm>
          <a:prstGeom prst="rect">
            <a:avLst/>
          </a:prstGeom>
          <a:noFill/>
          <a:ln>
            <a:noFill/>
          </a:ln>
        </p:spPr>
      </p:pic>
      <p:sp>
        <p:nvSpPr>
          <p:cNvPr id="125" name="Google Shape;125;p17"/>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6" name="Google Shape;126;p17"/>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lvl1pPr indent="-190500" lvl="0" marL="0" marR="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27" name="Google Shape;127;p17"/>
          <p:cNvSpPr txBox="1"/>
          <p:nvPr/>
        </p:nvSpPr>
        <p:spPr>
          <a:xfrm rot="5400000">
            <a:off x="-177050" y="4671455"/>
            <a:ext cx="648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p:cSld name="CUSTOM_3">
    <p:spTree>
      <p:nvGrpSpPr>
        <p:cNvPr id="128" name="Shape 128"/>
        <p:cNvGrpSpPr/>
        <p:nvPr/>
      </p:nvGrpSpPr>
      <p:grpSpPr>
        <a:xfrm>
          <a:off x="0" y="0"/>
          <a:ext cx="0" cy="0"/>
          <a:chOff x="0" y="0"/>
          <a:chExt cx="0" cy="0"/>
        </a:xfrm>
      </p:grpSpPr>
      <p:sp>
        <p:nvSpPr>
          <p:cNvPr id="129" name="Google Shape;129;p18"/>
          <p:cNvSpPr/>
          <p:nvPr/>
        </p:nvSpPr>
        <p:spPr>
          <a:xfrm>
            <a:off x="1" y="-14"/>
            <a:ext cx="9144000" cy="5143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130" name="Google Shape;130;p18"/>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131" name="Google Shape;131;p18"/>
          <p:cNvSpPr txBox="1"/>
          <p:nvPr/>
        </p:nvSpPr>
        <p:spPr>
          <a:xfrm>
            <a:off x="990400" y="4382086"/>
            <a:ext cx="7836300" cy="572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3800">
                <a:solidFill>
                  <a:srgbClr val="FFFFFF"/>
                </a:solidFill>
                <a:latin typeface="Georgia"/>
                <a:ea typeface="Georgia"/>
                <a:cs typeface="Georgia"/>
                <a:sym typeface="Georgia"/>
              </a:rPr>
              <a:t>Template Created by: SlidesMania</a:t>
            </a:r>
            <a:endParaRPr b="1" sz="3800">
              <a:solidFill>
                <a:srgbClr val="FFFFFF"/>
              </a:solidFill>
              <a:latin typeface="Georgia"/>
              <a:ea typeface="Georgia"/>
              <a:cs typeface="Georgia"/>
              <a:sym typeface="Georgia"/>
            </a:endParaRPr>
          </a:p>
        </p:txBody>
      </p:sp>
      <p:sp>
        <p:nvSpPr>
          <p:cNvPr id="132" name="Google Shape;132;p18"/>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4">
    <p:spTree>
      <p:nvGrpSpPr>
        <p:cNvPr id="133" name="Shape 133"/>
        <p:cNvGrpSpPr/>
        <p:nvPr/>
      </p:nvGrpSpPr>
      <p:grpSpPr>
        <a:xfrm>
          <a:off x="0" y="0"/>
          <a:ext cx="0" cy="0"/>
          <a:chOff x="0" y="0"/>
          <a:chExt cx="0" cy="0"/>
        </a:xfrm>
      </p:grpSpPr>
      <p:sp>
        <p:nvSpPr>
          <p:cNvPr id="134" name="Google Shape;134;p1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9">
            <a:hlinkClick r:id="rId2"/>
          </p:cNvPr>
          <p:cNvPicPr preferRelativeResize="0"/>
          <p:nvPr/>
        </p:nvPicPr>
        <p:blipFill rotWithShape="1">
          <a:blip r:embed="rId3">
            <a:alphaModFix/>
          </a:blip>
          <a:srcRect b="0" l="0" r="0" t="0"/>
          <a:stretch/>
        </p:blipFill>
        <p:spPr>
          <a:xfrm>
            <a:off x="564533" y="245053"/>
            <a:ext cx="4980702" cy="906694"/>
          </a:xfrm>
          <a:prstGeom prst="rect">
            <a:avLst/>
          </a:prstGeom>
          <a:noFill/>
          <a:ln>
            <a:noFill/>
          </a:ln>
        </p:spPr>
      </p:pic>
      <p:sp>
        <p:nvSpPr>
          <p:cNvPr id="136" name="Google Shape;136;p19"/>
          <p:cNvSpPr txBox="1"/>
          <p:nvPr/>
        </p:nvSpPr>
        <p:spPr>
          <a:xfrm>
            <a:off x="564533" y="1204298"/>
            <a:ext cx="7515300" cy="122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600">
                <a:solidFill>
                  <a:srgbClr val="3F3F3F"/>
                </a:solidFill>
                <a:latin typeface="Poppins"/>
                <a:ea typeface="Poppins"/>
                <a:cs typeface="Poppins"/>
                <a:sym typeface="Poppins"/>
              </a:rPr>
              <a:t>Free </a:t>
            </a:r>
            <a:r>
              <a:rPr lang="en" sz="2600">
                <a:solidFill>
                  <a:srgbClr val="3F3F3F"/>
                </a:solidFill>
                <a:latin typeface="Poppins"/>
                <a:ea typeface="Poppins"/>
                <a:cs typeface="Poppins"/>
                <a:sym typeface="Poppins"/>
              </a:rPr>
              <a:t>themes and templates for </a:t>
            </a:r>
            <a:r>
              <a:rPr b="1" lang="en" sz="2600">
                <a:solidFill>
                  <a:srgbClr val="3F3F3F"/>
                </a:solidFill>
                <a:latin typeface="Poppins"/>
                <a:ea typeface="Poppins"/>
                <a:cs typeface="Poppins"/>
                <a:sym typeface="Poppins"/>
              </a:rPr>
              <a:t>Google Slides</a:t>
            </a:r>
            <a:r>
              <a:rPr lang="en" sz="2600">
                <a:solidFill>
                  <a:srgbClr val="3F3F3F"/>
                </a:solidFill>
                <a:latin typeface="Poppins"/>
                <a:ea typeface="Poppins"/>
                <a:cs typeface="Poppins"/>
                <a:sym typeface="Poppins"/>
              </a:rPr>
              <a:t> or </a:t>
            </a:r>
            <a:r>
              <a:rPr b="1" lang="en" sz="2600">
                <a:solidFill>
                  <a:srgbClr val="3F3F3F"/>
                </a:solidFill>
                <a:latin typeface="Poppins"/>
                <a:ea typeface="Poppins"/>
                <a:cs typeface="Poppins"/>
                <a:sym typeface="Poppins"/>
              </a:rPr>
              <a:t>PowerPoint</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600">
              <a:solidFill>
                <a:srgbClr val="3F3F3F"/>
              </a:solidFill>
              <a:latin typeface="Poppins"/>
              <a:ea typeface="Poppins"/>
              <a:cs typeface="Poppins"/>
              <a:sym typeface="Poppins"/>
            </a:endParaRPr>
          </a:p>
          <a:p>
            <a:pPr indent="0" lvl="0" marL="0" marR="0" rtl="0" algn="l">
              <a:spcBef>
                <a:spcPts val="0"/>
              </a:spcBef>
              <a:spcAft>
                <a:spcPts val="0"/>
              </a:spcAft>
              <a:buNone/>
            </a:pPr>
            <a:r>
              <a:rPr b="1" lang="en" sz="2100">
                <a:solidFill>
                  <a:srgbClr val="FFCB25"/>
                </a:solidFill>
                <a:latin typeface="Poppins"/>
                <a:ea typeface="Poppins"/>
                <a:cs typeface="Poppins"/>
                <a:sym typeface="Poppins"/>
              </a:rPr>
              <a:t>NOT to be sold as is or modified! </a:t>
            </a:r>
            <a:endParaRPr b="1" sz="2100">
              <a:solidFill>
                <a:srgbClr val="FFCB25"/>
              </a:solidFill>
              <a:latin typeface="Poppins"/>
              <a:ea typeface="Poppins"/>
              <a:cs typeface="Poppins"/>
              <a:sym typeface="Poppins"/>
            </a:endParaRPr>
          </a:p>
          <a:p>
            <a:pPr indent="0" lvl="0" marL="0" marR="0" rtl="0" algn="l">
              <a:spcBef>
                <a:spcPts val="0"/>
              </a:spcBef>
              <a:spcAft>
                <a:spcPts val="0"/>
              </a:spcAft>
              <a:buNone/>
            </a:pPr>
            <a:r>
              <a:rPr lang="en">
                <a:solidFill>
                  <a:srgbClr val="3F3F3F"/>
                </a:solidFill>
                <a:latin typeface="Poppins"/>
                <a:ea typeface="Poppins"/>
                <a:cs typeface="Poppins"/>
                <a:sym typeface="Poppins"/>
              </a:rPr>
              <a:t>Read </a:t>
            </a:r>
            <a:r>
              <a:rPr lang="en" u="sng">
                <a:solidFill>
                  <a:srgbClr val="3F3F3F"/>
                </a:solidFill>
                <a:latin typeface="Poppins"/>
                <a:ea typeface="Poppins"/>
                <a:cs typeface="Poppins"/>
                <a:sym typeface="Poppins"/>
                <a:hlinkClick r:id="rId4">
                  <a:extLst>
                    <a:ext uri="{A12FA001-AC4F-418D-AE19-62706E023703}">
                      <ahyp:hlinkClr val="tx"/>
                    </a:ext>
                  </a:extLst>
                </a:hlinkClick>
              </a:rPr>
              <a:t>FAQ</a:t>
            </a:r>
            <a:r>
              <a:rPr lang="en">
                <a:solidFill>
                  <a:srgbClr val="3F3F3F"/>
                </a:solidFill>
                <a:latin typeface="Poppins"/>
                <a:ea typeface="Poppins"/>
                <a:cs typeface="Poppins"/>
                <a:sym typeface="Poppins"/>
              </a:rPr>
              <a:t> on slidesmania.com</a:t>
            </a:r>
            <a:endParaRPr>
              <a:solidFill>
                <a:srgbClr val="3F3F3F"/>
              </a:solidFill>
              <a:latin typeface="Poppins"/>
              <a:ea typeface="Poppins"/>
              <a:cs typeface="Poppins"/>
              <a:sym typeface="Poppins"/>
            </a:endParaRPr>
          </a:p>
        </p:txBody>
      </p:sp>
      <p:cxnSp>
        <p:nvCxnSpPr>
          <p:cNvPr id="137" name="Google Shape;137;p19"/>
          <p:cNvCxnSpPr/>
          <p:nvPr/>
        </p:nvCxnSpPr>
        <p:spPr>
          <a:xfrm>
            <a:off x="7261559" y="4665838"/>
            <a:ext cx="1493700" cy="5400"/>
          </a:xfrm>
          <a:prstGeom prst="straightConnector1">
            <a:avLst/>
          </a:prstGeom>
          <a:noFill/>
          <a:ln cap="flat" cmpd="sng" w="38100">
            <a:solidFill>
              <a:srgbClr val="FFCB25"/>
            </a:solidFill>
            <a:prstDash val="solid"/>
            <a:round/>
            <a:headEnd len="med" w="med" type="none"/>
            <a:tailEnd len="med" w="med" type="none"/>
          </a:ln>
        </p:spPr>
      </p:cxnSp>
      <p:pic>
        <p:nvPicPr>
          <p:cNvPr id="138" name="Google Shape;138;p19">
            <a:hlinkClick r:id="rId5"/>
          </p:cNvPr>
          <p:cNvPicPr preferRelativeResize="0"/>
          <p:nvPr/>
        </p:nvPicPr>
        <p:blipFill>
          <a:blip r:embed="rId6">
            <a:alphaModFix/>
          </a:blip>
          <a:stretch>
            <a:fillRect/>
          </a:stretch>
        </p:blipFill>
        <p:spPr>
          <a:xfrm>
            <a:off x="5958767" y="4754314"/>
            <a:ext cx="300534" cy="268775"/>
          </a:xfrm>
          <a:prstGeom prst="rect">
            <a:avLst/>
          </a:prstGeom>
          <a:noFill/>
          <a:ln>
            <a:noFill/>
          </a:ln>
        </p:spPr>
      </p:pic>
      <p:pic>
        <p:nvPicPr>
          <p:cNvPr id="139" name="Google Shape;139;p19">
            <a:hlinkClick r:id="rId7"/>
          </p:cNvPr>
          <p:cNvPicPr preferRelativeResize="0"/>
          <p:nvPr/>
        </p:nvPicPr>
        <p:blipFill>
          <a:blip r:embed="rId8">
            <a:alphaModFix/>
          </a:blip>
          <a:stretch>
            <a:fillRect/>
          </a:stretch>
        </p:blipFill>
        <p:spPr>
          <a:xfrm>
            <a:off x="6671143" y="4756207"/>
            <a:ext cx="298607" cy="264990"/>
          </a:xfrm>
          <a:prstGeom prst="rect">
            <a:avLst/>
          </a:prstGeom>
          <a:noFill/>
          <a:ln>
            <a:noFill/>
          </a:ln>
        </p:spPr>
      </p:pic>
      <p:pic>
        <p:nvPicPr>
          <p:cNvPr id="140" name="Google Shape;140;p19">
            <a:hlinkClick r:id="rId9"/>
          </p:cNvPr>
          <p:cNvPicPr preferRelativeResize="0"/>
          <p:nvPr/>
        </p:nvPicPr>
        <p:blipFill>
          <a:blip r:embed="rId10">
            <a:alphaModFix/>
          </a:blip>
          <a:stretch>
            <a:fillRect/>
          </a:stretch>
        </p:blipFill>
        <p:spPr>
          <a:xfrm>
            <a:off x="7417846" y="4757153"/>
            <a:ext cx="258151" cy="263097"/>
          </a:xfrm>
          <a:prstGeom prst="rect">
            <a:avLst/>
          </a:prstGeom>
          <a:noFill/>
          <a:ln>
            <a:noFill/>
          </a:ln>
        </p:spPr>
      </p:pic>
      <p:pic>
        <p:nvPicPr>
          <p:cNvPr id="141" name="Google Shape;141;p19">
            <a:hlinkClick r:id="rId11"/>
          </p:cNvPr>
          <p:cNvPicPr preferRelativeResize="0"/>
          <p:nvPr/>
        </p:nvPicPr>
        <p:blipFill>
          <a:blip r:embed="rId12">
            <a:alphaModFix/>
          </a:blip>
          <a:stretch>
            <a:fillRect/>
          </a:stretch>
        </p:blipFill>
        <p:spPr>
          <a:xfrm>
            <a:off x="8056286" y="4761885"/>
            <a:ext cx="294754" cy="253633"/>
          </a:xfrm>
          <a:prstGeom prst="rect">
            <a:avLst/>
          </a:prstGeom>
          <a:noFill/>
          <a:ln>
            <a:noFill/>
          </a:ln>
        </p:spPr>
      </p:pic>
      <p:sp>
        <p:nvSpPr>
          <p:cNvPr id="142" name="Google Shape;142;p19"/>
          <p:cNvSpPr txBox="1"/>
          <p:nvPr/>
        </p:nvSpPr>
        <p:spPr>
          <a:xfrm>
            <a:off x="3914713" y="4296937"/>
            <a:ext cx="4909500" cy="421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3" name="Shape 143"/>
        <p:cNvGrpSpPr/>
        <p:nvPr/>
      </p:nvGrpSpPr>
      <p:grpSpPr>
        <a:xfrm>
          <a:off x="0" y="0"/>
          <a:ext cx="0" cy="0"/>
          <a:chOff x="0" y="0"/>
          <a:chExt cx="0" cy="0"/>
        </a:xfrm>
      </p:grpSpPr>
      <p:sp>
        <p:nvSpPr>
          <p:cNvPr id="144" name="Google Shape;144;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5" name="Google Shape;145;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6" name="Google Shape;1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
  <p:cSld name="CUSTOM_1">
    <p:spTree>
      <p:nvGrpSpPr>
        <p:cNvPr id="30" name="Shape 30"/>
        <p:cNvGrpSpPr/>
        <p:nvPr/>
      </p:nvGrpSpPr>
      <p:grpSpPr>
        <a:xfrm>
          <a:off x="0" y="0"/>
          <a:ext cx="0" cy="0"/>
          <a:chOff x="0" y="0"/>
          <a:chExt cx="0" cy="0"/>
        </a:xfrm>
      </p:grpSpPr>
      <p:sp>
        <p:nvSpPr>
          <p:cNvPr id="31" name="Google Shape;31;p3"/>
          <p:cNvSpPr/>
          <p:nvPr/>
        </p:nvSpPr>
        <p:spPr>
          <a:xfrm>
            <a:off x="12167" y="0"/>
            <a:ext cx="9113754" cy="5143500"/>
          </a:xfrm>
          <a:custGeom>
            <a:rect b="b" l="l" r="r" t="t"/>
            <a:pathLst>
              <a:path extrusionOk="0" h="9144000" w="6839590">
                <a:moveTo>
                  <a:pt x="0" y="0"/>
                </a:moveTo>
                <a:lnTo>
                  <a:pt x="6443758" y="0"/>
                </a:lnTo>
                <a:lnTo>
                  <a:pt x="6443758" y="1"/>
                </a:lnTo>
                <a:lnTo>
                  <a:pt x="6665712" y="1"/>
                </a:lnTo>
                <a:cubicBezTo>
                  <a:pt x="6761742" y="1"/>
                  <a:pt x="6839590" y="77849"/>
                  <a:pt x="6839590" y="173879"/>
                </a:cubicBezTo>
                <a:lnTo>
                  <a:pt x="6839590" y="974456"/>
                </a:lnTo>
                <a:cubicBezTo>
                  <a:pt x="6839590" y="1070486"/>
                  <a:pt x="6761742" y="1148334"/>
                  <a:pt x="6665712" y="1148334"/>
                </a:cubicBezTo>
                <a:lnTo>
                  <a:pt x="6443758" y="1148334"/>
                </a:lnTo>
                <a:lnTo>
                  <a:pt x="6443758" y="9144000"/>
                </a:lnTo>
                <a:lnTo>
                  <a:pt x="0" y="914400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 name="Google Shape;32;p3"/>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FFFFFF"/>
              </a:buClr>
              <a:buSzPts val="4500"/>
              <a:buNone/>
              <a:defRPr sz="4500">
                <a:solidFill>
                  <a:srgbClr val="FFFFFF"/>
                </a:solidFill>
              </a:defRPr>
            </a:lvl1pPr>
            <a:lvl2pPr lvl="1">
              <a:spcBef>
                <a:spcPts val="0"/>
              </a:spcBef>
              <a:spcAft>
                <a:spcPts val="0"/>
              </a:spcAft>
              <a:buClr>
                <a:srgbClr val="FFFFFF"/>
              </a:buClr>
              <a:buSzPts val="4500"/>
              <a:buNone/>
              <a:defRPr sz="4500">
                <a:solidFill>
                  <a:srgbClr val="FFFFFF"/>
                </a:solidFill>
              </a:defRPr>
            </a:lvl2pPr>
            <a:lvl3pPr lvl="2">
              <a:spcBef>
                <a:spcPts val="0"/>
              </a:spcBef>
              <a:spcAft>
                <a:spcPts val="0"/>
              </a:spcAft>
              <a:buClr>
                <a:srgbClr val="FFFFFF"/>
              </a:buClr>
              <a:buSzPts val="4500"/>
              <a:buNone/>
              <a:defRPr sz="4500">
                <a:solidFill>
                  <a:srgbClr val="FFFFFF"/>
                </a:solidFill>
              </a:defRPr>
            </a:lvl3pPr>
            <a:lvl4pPr lvl="3">
              <a:spcBef>
                <a:spcPts val="0"/>
              </a:spcBef>
              <a:spcAft>
                <a:spcPts val="0"/>
              </a:spcAft>
              <a:buClr>
                <a:srgbClr val="FFFFFF"/>
              </a:buClr>
              <a:buSzPts val="4500"/>
              <a:buNone/>
              <a:defRPr sz="4500">
                <a:solidFill>
                  <a:srgbClr val="FFFFFF"/>
                </a:solidFill>
              </a:defRPr>
            </a:lvl4pPr>
            <a:lvl5pPr lvl="4">
              <a:spcBef>
                <a:spcPts val="0"/>
              </a:spcBef>
              <a:spcAft>
                <a:spcPts val="0"/>
              </a:spcAft>
              <a:buClr>
                <a:srgbClr val="FFFFFF"/>
              </a:buClr>
              <a:buSzPts val="4500"/>
              <a:buNone/>
              <a:defRPr sz="4500">
                <a:solidFill>
                  <a:srgbClr val="FFFFFF"/>
                </a:solidFill>
              </a:defRPr>
            </a:lvl5pPr>
            <a:lvl6pPr lvl="5">
              <a:spcBef>
                <a:spcPts val="0"/>
              </a:spcBef>
              <a:spcAft>
                <a:spcPts val="0"/>
              </a:spcAft>
              <a:buClr>
                <a:srgbClr val="FFFFFF"/>
              </a:buClr>
              <a:buSzPts val="4500"/>
              <a:buNone/>
              <a:defRPr sz="4500">
                <a:solidFill>
                  <a:srgbClr val="FFFFFF"/>
                </a:solidFill>
              </a:defRPr>
            </a:lvl6pPr>
            <a:lvl7pPr lvl="6">
              <a:spcBef>
                <a:spcPts val="0"/>
              </a:spcBef>
              <a:spcAft>
                <a:spcPts val="0"/>
              </a:spcAft>
              <a:buClr>
                <a:srgbClr val="FFFFFF"/>
              </a:buClr>
              <a:buSzPts val="4500"/>
              <a:buNone/>
              <a:defRPr sz="4500">
                <a:solidFill>
                  <a:srgbClr val="FFFFFF"/>
                </a:solidFill>
              </a:defRPr>
            </a:lvl7pPr>
            <a:lvl8pPr lvl="7">
              <a:spcBef>
                <a:spcPts val="0"/>
              </a:spcBef>
              <a:spcAft>
                <a:spcPts val="0"/>
              </a:spcAft>
              <a:buClr>
                <a:srgbClr val="FFFFFF"/>
              </a:buClr>
              <a:buSzPts val="4500"/>
              <a:buNone/>
              <a:defRPr sz="4500">
                <a:solidFill>
                  <a:srgbClr val="FFFFFF"/>
                </a:solidFill>
              </a:defRPr>
            </a:lvl8pPr>
            <a:lvl9pPr lvl="8">
              <a:spcBef>
                <a:spcPts val="0"/>
              </a:spcBef>
              <a:spcAft>
                <a:spcPts val="0"/>
              </a:spcAft>
              <a:buClr>
                <a:srgbClr val="FFFFFF"/>
              </a:buClr>
              <a:buSzPts val="4500"/>
              <a:buNone/>
              <a:defRPr sz="4500">
                <a:solidFill>
                  <a:srgbClr val="FFFFFF"/>
                </a:solidFill>
              </a:defRPr>
            </a:lvl9pPr>
          </a:lstStyle>
          <a:p/>
        </p:txBody>
      </p:sp>
      <p:pic>
        <p:nvPicPr>
          <p:cNvPr id="33" name="Google Shape;33;p3"/>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34" name="Google Shape;34;p3"/>
          <p:cNvSpPr txBox="1"/>
          <p:nvPr/>
        </p:nvSpPr>
        <p:spPr>
          <a:xfrm rot="5400000">
            <a:off x="8522783" y="26602"/>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A</a:t>
            </a:r>
            <a:endParaRPr>
              <a:solidFill>
                <a:srgbClr val="FFFFFF"/>
              </a:solidFill>
              <a:latin typeface="Fira Sans Medium"/>
              <a:ea typeface="Fira Sans Medium"/>
              <a:cs typeface="Fira Sans Medium"/>
              <a:sym typeface="Fira Sans Medium"/>
            </a:endParaRPr>
          </a:p>
        </p:txBody>
      </p:sp>
      <p:sp>
        <p:nvSpPr>
          <p:cNvPr id="35" name="Google Shape;35;p3"/>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 name="Shape 147"/>
        <p:cNvGrpSpPr/>
        <p:nvPr/>
      </p:nvGrpSpPr>
      <p:grpSpPr>
        <a:xfrm>
          <a:off x="0" y="0"/>
          <a:ext cx="0" cy="0"/>
          <a:chOff x="0" y="0"/>
          <a:chExt cx="0" cy="0"/>
        </a:xfrm>
      </p:grpSpPr>
      <p:sp>
        <p:nvSpPr>
          <p:cNvPr id="148" name="Google Shape;14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49" name="Google Shape;14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0" name="Google Shape;15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I">
  <p:cSld name="CUSTOM_1_1">
    <p:spTree>
      <p:nvGrpSpPr>
        <p:cNvPr id="36" name="Shape 36"/>
        <p:cNvGrpSpPr/>
        <p:nvPr/>
      </p:nvGrpSpPr>
      <p:grpSpPr>
        <a:xfrm>
          <a:off x="0" y="0"/>
          <a:ext cx="0" cy="0"/>
          <a:chOff x="0" y="0"/>
          <a:chExt cx="0" cy="0"/>
        </a:xfrm>
      </p:grpSpPr>
      <p:sp>
        <p:nvSpPr>
          <p:cNvPr id="37" name="Google Shape;37;p4"/>
          <p:cNvSpPr/>
          <p:nvPr/>
        </p:nvSpPr>
        <p:spPr>
          <a:xfrm rot="5400000">
            <a:off x="1990827" y="-1985126"/>
            <a:ext cx="5143500" cy="9113752"/>
          </a:xfrm>
          <a:custGeom>
            <a:rect b="b" l="l" r="r" t="t"/>
            <a:pathLst>
              <a:path extrusionOk="0" h="6839589" w="9144000">
                <a:moveTo>
                  <a:pt x="0" y="6839589"/>
                </a:moveTo>
                <a:lnTo>
                  <a:pt x="0" y="395832"/>
                </a:lnTo>
                <a:lnTo>
                  <a:pt x="1142238" y="395832"/>
                </a:lnTo>
                <a:lnTo>
                  <a:pt x="1142238" y="173878"/>
                </a:lnTo>
                <a:cubicBezTo>
                  <a:pt x="1142238" y="77848"/>
                  <a:pt x="1220086" y="0"/>
                  <a:pt x="1316116" y="0"/>
                </a:cubicBezTo>
                <a:lnTo>
                  <a:pt x="2116693" y="0"/>
                </a:lnTo>
                <a:cubicBezTo>
                  <a:pt x="2212723" y="0"/>
                  <a:pt x="2290571" y="77848"/>
                  <a:pt x="2290571" y="173878"/>
                </a:cubicBezTo>
                <a:lnTo>
                  <a:pt x="2290571" y="395832"/>
                </a:lnTo>
                <a:lnTo>
                  <a:pt x="9144000" y="395832"/>
                </a:lnTo>
                <a:lnTo>
                  <a:pt x="9144000" y="6839589"/>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38" name="Google Shape;38;p4"/>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39" name="Google Shape;39;p4"/>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40" name="Google Shape;40;p4"/>
          <p:cNvSpPr txBox="1"/>
          <p:nvPr/>
        </p:nvSpPr>
        <p:spPr>
          <a:xfrm rot="5400000">
            <a:off x="8522783" y="667977"/>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B</a:t>
            </a:r>
            <a:endParaRPr>
              <a:solidFill>
                <a:srgbClr val="FFFFFF"/>
              </a:solidFill>
              <a:latin typeface="Fira Sans Medium"/>
              <a:ea typeface="Fira Sans Medium"/>
              <a:cs typeface="Fira Sans Medium"/>
              <a:sym typeface="Fira Sans Medium"/>
            </a:endParaRPr>
          </a:p>
        </p:txBody>
      </p:sp>
      <p:sp>
        <p:nvSpPr>
          <p:cNvPr id="41" name="Google Shape;41;p4"/>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II">
  <p:cSld name="CUSTOM_1_2">
    <p:spTree>
      <p:nvGrpSpPr>
        <p:cNvPr id="42" name="Shape 42"/>
        <p:cNvGrpSpPr/>
        <p:nvPr/>
      </p:nvGrpSpPr>
      <p:grpSpPr>
        <a:xfrm>
          <a:off x="0" y="0"/>
          <a:ext cx="0" cy="0"/>
          <a:chOff x="0" y="0"/>
          <a:chExt cx="0" cy="0"/>
        </a:xfrm>
      </p:grpSpPr>
      <p:sp>
        <p:nvSpPr>
          <p:cNvPr id="43" name="Google Shape;43;p5"/>
          <p:cNvSpPr/>
          <p:nvPr/>
        </p:nvSpPr>
        <p:spPr>
          <a:xfrm rot="5400000">
            <a:off x="1990827" y="-1985126"/>
            <a:ext cx="5143500" cy="9113752"/>
          </a:xfrm>
          <a:custGeom>
            <a:rect b="b" l="l" r="r" t="t"/>
            <a:pathLst>
              <a:path extrusionOk="0" h="6839589" w="9144000">
                <a:moveTo>
                  <a:pt x="0" y="6839589"/>
                </a:moveTo>
                <a:lnTo>
                  <a:pt x="0" y="395832"/>
                </a:lnTo>
                <a:lnTo>
                  <a:pt x="2284476" y="395832"/>
                </a:lnTo>
                <a:lnTo>
                  <a:pt x="2284476" y="173878"/>
                </a:lnTo>
                <a:cubicBezTo>
                  <a:pt x="2284476" y="77848"/>
                  <a:pt x="2362324" y="0"/>
                  <a:pt x="2458354" y="0"/>
                </a:cubicBezTo>
                <a:lnTo>
                  <a:pt x="3258931" y="0"/>
                </a:lnTo>
                <a:cubicBezTo>
                  <a:pt x="3354961" y="0"/>
                  <a:pt x="3432809" y="77848"/>
                  <a:pt x="3432809" y="173878"/>
                </a:cubicBezTo>
                <a:lnTo>
                  <a:pt x="3432809" y="395832"/>
                </a:lnTo>
                <a:lnTo>
                  <a:pt x="9144000" y="395832"/>
                </a:lnTo>
                <a:lnTo>
                  <a:pt x="9144000" y="683958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44" name="Google Shape;44;p5"/>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45" name="Google Shape;45;p5"/>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46" name="Google Shape;46;p5"/>
          <p:cNvSpPr txBox="1"/>
          <p:nvPr/>
        </p:nvSpPr>
        <p:spPr>
          <a:xfrm rot="5400000">
            <a:off x="8522783" y="1309353"/>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C</a:t>
            </a:r>
            <a:endParaRPr>
              <a:solidFill>
                <a:srgbClr val="FFFFFF"/>
              </a:solidFill>
              <a:latin typeface="Fira Sans Medium"/>
              <a:ea typeface="Fira Sans Medium"/>
              <a:cs typeface="Fira Sans Medium"/>
              <a:sym typeface="Fira Sans Medium"/>
            </a:endParaRPr>
          </a:p>
        </p:txBody>
      </p:sp>
      <p:sp>
        <p:nvSpPr>
          <p:cNvPr id="47" name="Google Shape;47;p5"/>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V">
  <p:cSld name="CUSTOM_1_1_1">
    <p:spTree>
      <p:nvGrpSpPr>
        <p:cNvPr id="48" name="Shape 48"/>
        <p:cNvGrpSpPr/>
        <p:nvPr/>
      </p:nvGrpSpPr>
      <p:grpSpPr>
        <a:xfrm>
          <a:off x="0" y="0"/>
          <a:ext cx="0" cy="0"/>
          <a:chOff x="0" y="0"/>
          <a:chExt cx="0" cy="0"/>
        </a:xfrm>
      </p:grpSpPr>
      <p:sp>
        <p:nvSpPr>
          <p:cNvPr id="49" name="Google Shape;49;p6"/>
          <p:cNvSpPr/>
          <p:nvPr/>
        </p:nvSpPr>
        <p:spPr>
          <a:xfrm rot="5400000">
            <a:off x="1990827" y="-1985126"/>
            <a:ext cx="5143500" cy="9113752"/>
          </a:xfrm>
          <a:custGeom>
            <a:rect b="b" l="l" r="r" t="t"/>
            <a:pathLst>
              <a:path extrusionOk="0" h="6839589" w="9144000">
                <a:moveTo>
                  <a:pt x="0" y="6839589"/>
                </a:moveTo>
                <a:lnTo>
                  <a:pt x="0" y="395832"/>
                </a:lnTo>
                <a:lnTo>
                  <a:pt x="3426714" y="395832"/>
                </a:lnTo>
                <a:lnTo>
                  <a:pt x="3426714" y="173878"/>
                </a:lnTo>
                <a:cubicBezTo>
                  <a:pt x="3426714" y="77848"/>
                  <a:pt x="3504562" y="0"/>
                  <a:pt x="3600592" y="0"/>
                </a:cubicBezTo>
                <a:lnTo>
                  <a:pt x="4401169" y="0"/>
                </a:lnTo>
                <a:cubicBezTo>
                  <a:pt x="4497199" y="0"/>
                  <a:pt x="4575047" y="77848"/>
                  <a:pt x="4575047" y="173878"/>
                </a:cubicBezTo>
                <a:lnTo>
                  <a:pt x="4575047" y="395832"/>
                </a:lnTo>
                <a:lnTo>
                  <a:pt x="9144000" y="395832"/>
                </a:lnTo>
                <a:lnTo>
                  <a:pt x="9144000" y="683958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50" name="Google Shape;50;p6"/>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51" name="Google Shape;51;p6"/>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52" name="Google Shape;52;p6"/>
          <p:cNvSpPr txBox="1"/>
          <p:nvPr/>
        </p:nvSpPr>
        <p:spPr>
          <a:xfrm rot="5400000">
            <a:off x="8522783" y="1950728"/>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D</a:t>
            </a:r>
            <a:endParaRPr>
              <a:solidFill>
                <a:srgbClr val="FFFFFF"/>
              </a:solidFill>
              <a:latin typeface="Fira Sans Medium"/>
              <a:ea typeface="Fira Sans Medium"/>
              <a:cs typeface="Fira Sans Medium"/>
              <a:sym typeface="Fira Sans Medium"/>
            </a:endParaRPr>
          </a:p>
        </p:txBody>
      </p:sp>
      <p:sp>
        <p:nvSpPr>
          <p:cNvPr id="53" name="Google Shape;53;p6"/>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
  <p:cSld name="CUSTOM_1_3">
    <p:spTree>
      <p:nvGrpSpPr>
        <p:cNvPr id="54" name="Shape 54"/>
        <p:cNvGrpSpPr/>
        <p:nvPr/>
      </p:nvGrpSpPr>
      <p:grpSpPr>
        <a:xfrm>
          <a:off x="0" y="0"/>
          <a:ext cx="0" cy="0"/>
          <a:chOff x="0" y="0"/>
          <a:chExt cx="0" cy="0"/>
        </a:xfrm>
      </p:grpSpPr>
      <p:sp>
        <p:nvSpPr>
          <p:cNvPr id="55" name="Google Shape;55;p7"/>
          <p:cNvSpPr/>
          <p:nvPr/>
        </p:nvSpPr>
        <p:spPr>
          <a:xfrm>
            <a:off x="0" y="0"/>
            <a:ext cx="9113754" cy="5143500"/>
          </a:xfrm>
          <a:custGeom>
            <a:rect b="b" l="l" r="r" t="t"/>
            <a:pathLst>
              <a:path extrusionOk="0" h="9144000" w="6839590">
                <a:moveTo>
                  <a:pt x="0" y="0"/>
                </a:moveTo>
                <a:lnTo>
                  <a:pt x="6443758" y="0"/>
                </a:lnTo>
                <a:lnTo>
                  <a:pt x="6443758" y="4568953"/>
                </a:lnTo>
                <a:lnTo>
                  <a:pt x="6665712" y="4568953"/>
                </a:lnTo>
                <a:cubicBezTo>
                  <a:pt x="6761742" y="4568953"/>
                  <a:pt x="6839590" y="4646801"/>
                  <a:pt x="6839590" y="4742831"/>
                </a:cubicBezTo>
                <a:lnTo>
                  <a:pt x="6839590" y="5543408"/>
                </a:lnTo>
                <a:cubicBezTo>
                  <a:pt x="6839590" y="5639438"/>
                  <a:pt x="6761742" y="5717286"/>
                  <a:pt x="6665712" y="5717286"/>
                </a:cubicBezTo>
                <a:lnTo>
                  <a:pt x="6443758" y="5717286"/>
                </a:lnTo>
                <a:lnTo>
                  <a:pt x="6443758" y="9144000"/>
                </a:lnTo>
                <a:lnTo>
                  <a:pt x="0" y="914400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56" name="Google Shape;56;p7"/>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57" name="Google Shape;57;p7"/>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58" name="Google Shape;58;p7"/>
          <p:cNvSpPr txBox="1"/>
          <p:nvPr/>
        </p:nvSpPr>
        <p:spPr>
          <a:xfrm rot="5400000">
            <a:off x="8522783" y="2592104"/>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E</a:t>
            </a:r>
            <a:endParaRPr>
              <a:solidFill>
                <a:srgbClr val="FFFFFF"/>
              </a:solidFill>
              <a:latin typeface="Fira Sans Medium"/>
              <a:ea typeface="Fira Sans Medium"/>
              <a:cs typeface="Fira Sans Medium"/>
              <a:sym typeface="Fira Sans Medium"/>
            </a:endParaRPr>
          </a:p>
        </p:txBody>
      </p:sp>
      <p:sp>
        <p:nvSpPr>
          <p:cNvPr id="59" name="Google Shape;59;p7"/>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
  <p:cSld name="CUSTOM_1_1_2">
    <p:spTree>
      <p:nvGrpSpPr>
        <p:cNvPr id="60" name="Shape 60"/>
        <p:cNvGrpSpPr/>
        <p:nvPr/>
      </p:nvGrpSpPr>
      <p:grpSpPr>
        <a:xfrm>
          <a:off x="0" y="0"/>
          <a:ext cx="0" cy="0"/>
          <a:chOff x="0" y="0"/>
          <a:chExt cx="0" cy="0"/>
        </a:xfrm>
      </p:grpSpPr>
      <p:sp>
        <p:nvSpPr>
          <p:cNvPr id="61" name="Google Shape;61;p8"/>
          <p:cNvSpPr/>
          <p:nvPr/>
        </p:nvSpPr>
        <p:spPr>
          <a:xfrm rot="5400000">
            <a:off x="1990827" y="-1985126"/>
            <a:ext cx="5143500" cy="9113752"/>
          </a:xfrm>
          <a:custGeom>
            <a:rect b="b" l="l" r="r" t="t"/>
            <a:pathLst>
              <a:path extrusionOk="0" h="6839589" w="9144000">
                <a:moveTo>
                  <a:pt x="0" y="6839589"/>
                </a:moveTo>
                <a:lnTo>
                  <a:pt x="0" y="395832"/>
                </a:lnTo>
                <a:lnTo>
                  <a:pt x="5711190" y="395832"/>
                </a:lnTo>
                <a:lnTo>
                  <a:pt x="5711190" y="173878"/>
                </a:lnTo>
                <a:cubicBezTo>
                  <a:pt x="5711190" y="77848"/>
                  <a:pt x="5789038" y="0"/>
                  <a:pt x="5885068" y="0"/>
                </a:cubicBezTo>
                <a:lnTo>
                  <a:pt x="6685645" y="0"/>
                </a:lnTo>
                <a:cubicBezTo>
                  <a:pt x="6781675" y="0"/>
                  <a:pt x="6859523" y="77848"/>
                  <a:pt x="6859523" y="173878"/>
                </a:cubicBezTo>
                <a:lnTo>
                  <a:pt x="6859523" y="395832"/>
                </a:lnTo>
                <a:lnTo>
                  <a:pt x="9144000" y="395832"/>
                </a:lnTo>
                <a:lnTo>
                  <a:pt x="9144000" y="683958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2" name="Google Shape;62;p8"/>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63" name="Google Shape;63;p8"/>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64" name="Google Shape;64;p8"/>
          <p:cNvSpPr txBox="1"/>
          <p:nvPr/>
        </p:nvSpPr>
        <p:spPr>
          <a:xfrm rot="5400000">
            <a:off x="8522783" y="3233479"/>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F</a:t>
            </a:r>
            <a:endParaRPr>
              <a:solidFill>
                <a:srgbClr val="FFFFFF"/>
              </a:solidFill>
              <a:latin typeface="Fira Sans Medium"/>
              <a:ea typeface="Fira Sans Medium"/>
              <a:cs typeface="Fira Sans Medium"/>
              <a:sym typeface="Fira Sans Medium"/>
            </a:endParaRPr>
          </a:p>
        </p:txBody>
      </p:sp>
      <p:sp>
        <p:nvSpPr>
          <p:cNvPr id="65" name="Google Shape;65;p8"/>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I">
  <p:cSld name="CUSTOM_1_2_1">
    <p:spTree>
      <p:nvGrpSpPr>
        <p:cNvPr id="66" name="Shape 66"/>
        <p:cNvGrpSpPr/>
        <p:nvPr/>
      </p:nvGrpSpPr>
      <p:grpSpPr>
        <a:xfrm>
          <a:off x="0" y="0"/>
          <a:ext cx="0" cy="0"/>
          <a:chOff x="0" y="0"/>
          <a:chExt cx="0" cy="0"/>
        </a:xfrm>
      </p:grpSpPr>
      <p:sp>
        <p:nvSpPr>
          <p:cNvPr id="67" name="Google Shape;67;p9"/>
          <p:cNvSpPr/>
          <p:nvPr/>
        </p:nvSpPr>
        <p:spPr>
          <a:xfrm rot="5400000">
            <a:off x="1990827" y="-1985126"/>
            <a:ext cx="5143500" cy="9113752"/>
          </a:xfrm>
          <a:custGeom>
            <a:rect b="b" l="l" r="r" t="t"/>
            <a:pathLst>
              <a:path extrusionOk="0" h="6839589" w="9144000">
                <a:moveTo>
                  <a:pt x="0" y="6839589"/>
                </a:moveTo>
                <a:lnTo>
                  <a:pt x="0" y="395832"/>
                </a:lnTo>
                <a:lnTo>
                  <a:pt x="6853428" y="395832"/>
                </a:lnTo>
                <a:lnTo>
                  <a:pt x="6853428" y="173878"/>
                </a:lnTo>
                <a:cubicBezTo>
                  <a:pt x="6853428" y="77848"/>
                  <a:pt x="6931276" y="0"/>
                  <a:pt x="7027306" y="0"/>
                </a:cubicBezTo>
                <a:lnTo>
                  <a:pt x="7827883" y="0"/>
                </a:lnTo>
                <a:cubicBezTo>
                  <a:pt x="7923913" y="0"/>
                  <a:pt x="8001761" y="77848"/>
                  <a:pt x="8001761" y="173878"/>
                </a:cubicBezTo>
                <a:lnTo>
                  <a:pt x="8001761" y="395832"/>
                </a:lnTo>
                <a:lnTo>
                  <a:pt x="9144000" y="395832"/>
                </a:lnTo>
                <a:lnTo>
                  <a:pt x="9144000" y="683958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8" name="Google Shape;68;p9"/>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69" name="Google Shape;69;p9"/>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70" name="Google Shape;70;p9"/>
          <p:cNvSpPr txBox="1"/>
          <p:nvPr/>
        </p:nvSpPr>
        <p:spPr>
          <a:xfrm rot="5400000">
            <a:off x="8522783" y="3874855"/>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G</a:t>
            </a:r>
            <a:endParaRPr>
              <a:solidFill>
                <a:srgbClr val="FFFFFF"/>
              </a:solidFill>
              <a:latin typeface="Fira Sans Medium"/>
              <a:ea typeface="Fira Sans Medium"/>
              <a:cs typeface="Fira Sans Medium"/>
              <a:sym typeface="Fira Sans Medium"/>
            </a:endParaRPr>
          </a:p>
        </p:txBody>
      </p:sp>
      <p:sp>
        <p:nvSpPr>
          <p:cNvPr id="71" name="Google Shape;71;p9"/>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VIII">
  <p:cSld name="CUSTOM_1_1_1_1">
    <p:spTree>
      <p:nvGrpSpPr>
        <p:cNvPr id="72" name="Shape 72"/>
        <p:cNvGrpSpPr/>
        <p:nvPr/>
      </p:nvGrpSpPr>
      <p:grpSpPr>
        <a:xfrm>
          <a:off x="0" y="0"/>
          <a:ext cx="0" cy="0"/>
          <a:chOff x="0" y="0"/>
          <a:chExt cx="0" cy="0"/>
        </a:xfrm>
      </p:grpSpPr>
      <p:sp>
        <p:nvSpPr>
          <p:cNvPr id="73" name="Google Shape;73;p10"/>
          <p:cNvSpPr/>
          <p:nvPr/>
        </p:nvSpPr>
        <p:spPr>
          <a:xfrm rot="5400000">
            <a:off x="1990827" y="-1985126"/>
            <a:ext cx="5143500" cy="9113752"/>
          </a:xfrm>
          <a:custGeom>
            <a:rect b="b" l="l" r="r" t="t"/>
            <a:pathLst>
              <a:path extrusionOk="0" h="6839589" w="9144000">
                <a:moveTo>
                  <a:pt x="0" y="6839589"/>
                </a:moveTo>
                <a:lnTo>
                  <a:pt x="0" y="395831"/>
                </a:lnTo>
                <a:lnTo>
                  <a:pt x="7995667" y="395832"/>
                </a:lnTo>
                <a:lnTo>
                  <a:pt x="7995667" y="173878"/>
                </a:lnTo>
                <a:cubicBezTo>
                  <a:pt x="7995667" y="77848"/>
                  <a:pt x="8073515" y="0"/>
                  <a:pt x="8169545" y="0"/>
                </a:cubicBezTo>
                <a:lnTo>
                  <a:pt x="8970122" y="0"/>
                </a:lnTo>
                <a:cubicBezTo>
                  <a:pt x="9066152" y="0"/>
                  <a:pt x="9144000" y="77848"/>
                  <a:pt x="9144000" y="173878"/>
                </a:cubicBezTo>
                <a:lnTo>
                  <a:pt x="9144000" y="395832"/>
                </a:lnTo>
                <a:lnTo>
                  <a:pt x="9144000" y="454132"/>
                </a:lnTo>
                <a:lnTo>
                  <a:pt x="9144000" y="683958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74" name="Google Shape;74;p10"/>
          <p:cNvPicPr preferRelativeResize="0"/>
          <p:nvPr/>
        </p:nvPicPr>
        <p:blipFill rotWithShape="1">
          <a:blip r:embed="rId2">
            <a:alphaModFix/>
          </a:blip>
          <a:srcRect b="0" l="0" r="0" t="0"/>
          <a:stretch/>
        </p:blipFill>
        <p:spPr>
          <a:xfrm>
            <a:off x="122367" y="0"/>
            <a:ext cx="126886" cy="5144025"/>
          </a:xfrm>
          <a:prstGeom prst="rect">
            <a:avLst/>
          </a:prstGeom>
          <a:noFill/>
          <a:ln>
            <a:noFill/>
          </a:ln>
        </p:spPr>
      </p:pic>
      <p:sp>
        <p:nvSpPr>
          <p:cNvPr id="75" name="Google Shape;75;p10"/>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lvl1pPr indent="-285750" lvl="0" marL="0" marR="0" rtl="0" algn="ctr">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p:txBody>
      </p:sp>
      <p:sp>
        <p:nvSpPr>
          <p:cNvPr id="76" name="Google Shape;76;p10"/>
          <p:cNvSpPr txBox="1"/>
          <p:nvPr/>
        </p:nvSpPr>
        <p:spPr>
          <a:xfrm rot="5400000">
            <a:off x="8522783" y="4516230"/>
            <a:ext cx="616500" cy="58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H</a:t>
            </a:r>
            <a:endParaRPr>
              <a:solidFill>
                <a:srgbClr val="FFFFFF"/>
              </a:solidFill>
              <a:latin typeface="Fira Sans Medium"/>
              <a:ea typeface="Fira Sans Medium"/>
              <a:cs typeface="Fira Sans Medium"/>
              <a:sym typeface="Fira Sans Medium"/>
            </a:endParaRPr>
          </a:p>
        </p:txBody>
      </p:sp>
      <p:sp>
        <p:nvSpPr>
          <p:cNvPr id="77" name="Google Shape;77;p10"/>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p:nvPr/>
        </p:nvSpPr>
        <p:spPr>
          <a:xfrm rot="5400000">
            <a:off x="8477277" y="4517644"/>
            <a:ext cx="645900" cy="605700"/>
          </a:xfrm>
          <a:prstGeom prst="round2SameRect">
            <a:avLst>
              <a:gd fmla="val 38288"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 name="Google Shape;7;p1"/>
          <p:cNvSpPr/>
          <p:nvPr/>
        </p:nvSpPr>
        <p:spPr>
          <a:xfrm rot="5400000">
            <a:off x="8477277" y="3875135"/>
            <a:ext cx="645900" cy="605700"/>
          </a:xfrm>
          <a:prstGeom prst="round2SameRect">
            <a:avLst>
              <a:gd fmla="val 38288"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 name="Google Shape;8;p1"/>
          <p:cNvSpPr/>
          <p:nvPr/>
        </p:nvSpPr>
        <p:spPr>
          <a:xfrm rot="5400000">
            <a:off x="8477277" y="3232626"/>
            <a:ext cx="645900" cy="605700"/>
          </a:xfrm>
          <a:prstGeom prst="round2SameRect">
            <a:avLst>
              <a:gd fmla="val 38288"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 name="Google Shape;9;p1"/>
          <p:cNvSpPr/>
          <p:nvPr/>
        </p:nvSpPr>
        <p:spPr>
          <a:xfrm rot="5400000">
            <a:off x="8477277" y="2590117"/>
            <a:ext cx="645900" cy="605700"/>
          </a:xfrm>
          <a:prstGeom prst="round2SameRect">
            <a:avLst>
              <a:gd fmla="val 38288"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 name="Google Shape;10;p1"/>
          <p:cNvSpPr/>
          <p:nvPr/>
        </p:nvSpPr>
        <p:spPr>
          <a:xfrm rot="5400000">
            <a:off x="8477277" y="1947608"/>
            <a:ext cx="645900" cy="605700"/>
          </a:xfrm>
          <a:prstGeom prst="round2SameRect">
            <a:avLst>
              <a:gd fmla="val 38288"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 name="Google Shape;11;p1"/>
          <p:cNvSpPr/>
          <p:nvPr/>
        </p:nvSpPr>
        <p:spPr>
          <a:xfrm rot="5400000">
            <a:off x="8477277" y="1305099"/>
            <a:ext cx="645900" cy="605700"/>
          </a:xfrm>
          <a:prstGeom prst="round2SameRect">
            <a:avLst>
              <a:gd fmla="val 38288"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 name="Google Shape;12;p1"/>
          <p:cNvSpPr/>
          <p:nvPr/>
        </p:nvSpPr>
        <p:spPr>
          <a:xfrm rot="5400000">
            <a:off x="8477277" y="662591"/>
            <a:ext cx="645900" cy="605700"/>
          </a:xfrm>
          <a:prstGeom prst="round2SameRect">
            <a:avLst>
              <a:gd fmla="val 38288"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 name="Google Shape;13;p1"/>
          <p:cNvSpPr/>
          <p:nvPr/>
        </p:nvSpPr>
        <p:spPr>
          <a:xfrm rot="5400000">
            <a:off x="8477277" y="20082"/>
            <a:ext cx="645900" cy="605700"/>
          </a:xfrm>
          <a:prstGeom prst="round2SameRect">
            <a:avLst>
              <a:gd fmla="val 38288" name="adj1"/>
              <a:gd fmla="val 0" name="adj2"/>
            </a:avLst>
          </a:prstGeom>
          <a:solidFill>
            <a:schemeClr val="dk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 name="Google Shape;14;p1"/>
          <p:cNvSpPr/>
          <p:nvPr/>
        </p:nvSpPr>
        <p:spPr>
          <a:xfrm>
            <a:off x="-10" y="-19"/>
            <a:ext cx="8567100" cy="5143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122367" y="0"/>
            <a:ext cx="126886" cy="5144025"/>
          </a:xfrm>
          <a:prstGeom prst="rect">
            <a:avLst/>
          </a:prstGeom>
          <a:noFill/>
          <a:ln>
            <a:noFill/>
          </a:ln>
        </p:spPr>
      </p:pic>
      <p:sp>
        <p:nvSpPr>
          <p:cNvPr id="16" name="Google Shape;16;p1"/>
          <p:cNvSpPr txBox="1"/>
          <p:nvPr>
            <p:ph type="title"/>
          </p:nvPr>
        </p:nvSpPr>
        <p:spPr>
          <a:xfrm>
            <a:off x="1348033" y="445022"/>
            <a:ext cx="62247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1pPr>
            <a:lvl2pPr lvl="1">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2pPr>
            <a:lvl3pPr lvl="2">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3pPr>
            <a:lvl4pPr lvl="3">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4pPr>
            <a:lvl5pPr lvl="4">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5pPr>
            <a:lvl6pPr lvl="5">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6pPr>
            <a:lvl7pPr lvl="6">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7pPr>
            <a:lvl8pPr lvl="7">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8pPr>
            <a:lvl9pPr lvl="8">
              <a:spcBef>
                <a:spcPts val="0"/>
              </a:spcBef>
              <a:spcAft>
                <a:spcPts val="0"/>
              </a:spcAft>
              <a:buClr>
                <a:schemeClr val="dk1"/>
              </a:buClr>
              <a:buSzPts val="2900"/>
              <a:buFont typeface="Georgia"/>
              <a:buNone/>
              <a:defRPr b="1" sz="2900">
                <a:solidFill>
                  <a:schemeClr val="dk1"/>
                </a:solidFill>
                <a:latin typeface="Georgia"/>
                <a:ea typeface="Georgia"/>
                <a:cs typeface="Georgia"/>
                <a:sym typeface="Georgia"/>
              </a:defRPr>
            </a:lvl9pPr>
          </a:lstStyle>
          <a:p/>
        </p:txBody>
      </p:sp>
      <p:sp>
        <p:nvSpPr>
          <p:cNvPr id="17" name="Google Shape;17;p1"/>
          <p:cNvSpPr txBox="1"/>
          <p:nvPr>
            <p:ph idx="1" type="body"/>
          </p:nvPr>
        </p:nvSpPr>
        <p:spPr>
          <a:xfrm>
            <a:off x="1348033" y="1152474"/>
            <a:ext cx="62247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18" name="Google Shape;18;p1">
            <a:hlinkClick/>
          </p:cNvPr>
          <p:cNvSpPr txBox="1"/>
          <p:nvPr/>
        </p:nvSpPr>
        <p:spPr>
          <a:xfrm rot="5400000">
            <a:off x="8522783" y="26602"/>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A</a:t>
            </a:r>
            <a:endParaRPr>
              <a:solidFill>
                <a:srgbClr val="FFFFFF"/>
              </a:solidFill>
              <a:latin typeface="Fira Sans Medium"/>
              <a:ea typeface="Fira Sans Medium"/>
              <a:cs typeface="Fira Sans Medium"/>
              <a:sym typeface="Fira Sans Medium"/>
            </a:endParaRPr>
          </a:p>
        </p:txBody>
      </p:sp>
      <p:sp>
        <p:nvSpPr>
          <p:cNvPr id="19" name="Google Shape;19;p1">
            <a:hlinkClick/>
          </p:cNvPr>
          <p:cNvSpPr txBox="1"/>
          <p:nvPr/>
        </p:nvSpPr>
        <p:spPr>
          <a:xfrm rot="5400000">
            <a:off x="8522783" y="667977"/>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B</a:t>
            </a:r>
            <a:endParaRPr>
              <a:solidFill>
                <a:srgbClr val="FFFFFF"/>
              </a:solidFill>
              <a:latin typeface="Fira Sans Medium"/>
              <a:ea typeface="Fira Sans Medium"/>
              <a:cs typeface="Fira Sans Medium"/>
              <a:sym typeface="Fira Sans Medium"/>
            </a:endParaRPr>
          </a:p>
        </p:txBody>
      </p:sp>
      <p:sp>
        <p:nvSpPr>
          <p:cNvPr id="20" name="Google Shape;20;p1">
            <a:hlinkClick/>
          </p:cNvPr>
          <p:cNvSpPr txBox="1"/>
          <p:nvPr/>
        </p:nvSpPr>
        <p:spPr>
          <a:xfrm rot="5400000">
            <a:off x="8522783" y="1309353"/>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C</a:t>
            </a:r>
            <a:endParaRPr>
              <a:solidFill>
                <a:srgbClr val="FFFFFF"/>
              </a:solidFill>
              <a:latin typeface="Fira Sans Medium"/>
              <a:ea typeface="Fira Sans Medium"/>
              <a:cs typeface="Fira Sans Medium"/>
              <a:sym typeface="Fira Sans Medium"/>
            </a:endParaRPr>
          </a:p>
        </p:txBody>
      </p:sp>
      <p:sp>
        <p:nvSpPr>
          <p:cNvPr id="21" name="Google Shape;21;p1">
            <a:hlinkClick/>
          </p:cNvPr>
          <p:cNvSpPr txBox="1"/>
          <p:nvPr/>
        </p:nvSpPr>
        <p:spPr>
          <a:xfrm rot="5400000">
            <a:off x="8522783" y="1950728"/>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D</a:t>
            </a:r>
            <a:endParaRPr>
              <a:solidFill>
                <a:srgbClr val="FFFFFF"/>
              </a:solidFill>
              <a:latin typeface="Fira Sans Medium"/>
              <a:ea typeface="Fira Sans Medium"/>
              <a:cs typeface="Fira Sans Medium"/>
              <a:sym typeface="Fira Sans Medium"/>
            </a:endParaRPr>
          </a:p>
        </p:txBody>
      </p:sp>
      <p:sp>
        <p:nvSpPr>
          <p:cNvPr id="22" name="Google Shape;22;p1">
            <a:hlinkClick/>
          </p:cNvPr>
          <p:cNvSpPr txBox="1"/>
          <p:nvPr/>
        </p:nvSpPr>
        <p:spPr>
          <a:xfrm rot="5400000">
            <a:off x="8522783" y="2592104"/>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E</a:t>
            </a:r>
            <a:endParaRPr>
              <a:solidFill>
                <a:srgbClr val="FFFFFF"/>
              </a:solidFill>
              <a:latin typeface="Fira Sans Medium"/>
              <a:ea typeface="Fira Sans Medium"/>
              <a:cs typeface="Fira Sans Medium"/>
              <a:sym typeface="Fira Sans Medium"/>
            </a:endParaRPr>
          </a:p>
        </p:txBody>
      </p:sp>
      <p:sp>
        <p:nvSpPr>
          <p:cNvPr id="23" name="Google Shape;23;p1">
            <a:hlinkClick/>
          </p:cNvPr>
          <p:cNvSpPr txBox="1"/>
          <p:nvPr/>
        </p:nvSpPr>
        <p:spPr>
          <a:xfrm rot="5400000">
            <a:off x="8522783" y="3233479"/>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F</a:t>
            </a:r>
            <a:endParaRPr>
              <a:solidFill>
                <a:srgbClr val="FFFFFF"/>
              </a:solidFill>
              <a:latin typeface="Fira Sans Medium"/>
              <a:ea typeface="Fira Sans Medium"/>
              <a:cs typeface="Fira Sans Medium"/>
              <a:sym typeface="Fira Sans Medium"/>
            </a:endParaRPr>
          </a:p>
        </p:txBody>
      </p:sp>
      <p:sp>
        <p:nvSpPr>
          <p:cNvPr id="24" name="Google Shape;24;p1">
            <a:hlinkClick/>
          </p:cNvPr>
          <p:cNvSpPr txBox="1"/>
          <p:nvPr/>
        </p:nvSpPr>
        <p:spPr>
          <a:xfrm rot="5400000">
            <a:off x="8522783" y="3874855"/>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G</a:t>
            </a:r>
            <a:endParaRPr>
              <a:solidFill>
                <a:srgbClr val="FFFFFF"/>
              </a:solidFill>
              <a:latin typeface="Fira Sans Medium"/>
              <a:ea typeface="Fira Sans Medium"/>
              <a:cs typeface="Fira Sans Medium"/>
              <a:sym typeface="Fira Sans Medium"/>
            </a:endParaRPr>
          </a:p>
        </p:txBody>
      </p:sp>
      <p:sp>
        <p:nvSpPr>
          <p:cNvPr id="25" name="Google Shape;25;p1">
            <a:hlinkClick/>
          </p:cNvPr>
          <p:cNvSpPr txBox="1"/>
          <p:nvPr/>
        </p:nvSpPr>
        <p:spPr>
          <a:xfrm rot="5400000">
            <a:off x="8522783" y="4516230"/>
            <a:ext cx="616500" cy="5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Medium"/>
                <a:ea typeface="Fira Sans Medium"/>
                <a:cs typeface="Fira Sans Medium"/>
                <a:sym typeface="Fira Sans Medium"/>
              </a:rPr>
              <a:t>TOPIC H</a:t>
            </a:r>
            <a:endParaRPr>
              <a:solidFill>
                <a:srgbClr val="FFFFFF"/>
              </a:solidFill>
              <a:latin typeface="Fira Sans Medium"/>
              <a:ea typeface="Fira Sans Medium"/>
              <a:cs typeface="Fira Sans Medium"/>
              <a:sym typeface="Fira Sans Medium"/>
            </a:endParaRPr>
          </a:p>
        </p:txBody>
      </p:sp>
      <p:sp>
        <p:nvSpPr>
          <p:cNvPr id="26" name="Google Shape;26;p1"/>
          <p:cNvSpPr txBox="1"/>
          <p:nvPr/>
        </p:nvSpPr>
        <p:spPr>
          <a:xfrm rot="5400000">
            <a:off x="-296900" y="205017"/>
            <a:ext cx="8886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1339133" y="880130"/>
            <a:ext cx="622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Unit 8 Finding Supporting Materials</a:t>
            </a:r>
            <a:endParaRPr/>
          </a:p>
        </p:txBody>
      </p:sp>
      <p:sp>
        <p:nvSpPr>
          <p:cNvPr id="156" name="Google Shape;156;p22"/>
          <p:cNvSpPr txBox="1"/>
          <p:nvPr>
            <p:ph idx="4294967295" type="subTitle"/>
          </p:nvPr>
        </p:nvSpPr>
        <p:spPr>
          <a:xfrm>
            <a:off x="311700" y="32746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Public Speaking     Ms. Emuge</a:t>
            </a:r>
            <a:endParaRPr b="1"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Library Research</a:t>
            </a:r>
            <a:endParaRPr/>
          </a:p>
        </p:txBody>
      </p:sp>
      <p:sp>
        <p:nvSpPr>
          <p:cNvPr id="210" name="Google Shape;210;p31"/>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Periodical indexes, such as the Readers' Guide, make it easy to locate articles specific to your needs. Online databases contain index to articles from various resources that pertain to a specific subject area, such as business management or humanities. Access to printed copies or online copies of newspapers from around the world is available. The reference area contains a selection of encyclopedias, dictionaries, almanacs, maps, and other useful documentation. Federal, state and local government publications can also be available, as well as videos, audio recordings, and microfilm. Published items that are of specific interest to the surrounding community may be located in the library as well.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Media Resources</a:t>
            </a:r>
            <a:endParaRPr/>
          </a:p>
        </p:txBody>
      </p:sp>
      <p:sp>
        <p:nvSpPr>
          <p:cNvPr id="216" name="Google Shape;216;p32"/>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
              <a:t>Media resources have grown exponentially over recent decades between broadcast, cable and satellite television, as well as standard internet and satellite radio, we all have a wide selection of programming options. Each of these options provides you with access to varying opinions and information on a huge range of topics. These resources may even set you in a direction of research you did not expect. For example, you may be led to a newly published theory on your topic or an expert in the subject area. For example, you may be led to a newly published theory on your topic or an expert in the subject area that you have not heard of before. </a:t>
            </a:r>
            <a:endParaRPr/>
          </a:p>
          <a:p>
            <a:pPr indent="0" lvl="0" marL="0" rtl="0" algn="l">
              <a:spcBef>
                <a:spcPts val="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Media Resources</a:t>
            </a:r>
            <a:endParaRPr/>
          </a:p>
        </p:txBody>
      </p:sp>
      <p:sp>
        <p:nvSpPr>
          <p:cNvPr id="222" name="Google Shape;222;p33"/>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addition, the conversations of the people involved in a program may spark new ideas or perspectives. Investigative reporting on network and cable news shows and documentaries, broadcast on both public television and cable, may lead you to new late breaking details on your speech topic. Because of the 24-hour news cycle, new details about current events are always emerging. You may even purchase transcripts or videos of many of the reports and documentaries from the news source. Public radio stations and special interest internet and satellite radio stations host shows about a variety of topics, including current events, health issues, and offbeat topics. Many stations allow for the download of this information from their websites.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Internet Research</a:t>
            </a:r>
            <a:endParaRPr/>
          </a:p>
        </p:txBody>
      </p:sp>
      <p:sp>
        <p:nvSpPr>
          <p:cNvPr id="228" name="Google Shape;228;p34"/>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Some of the research you perform in the library can also be done online. However, where the internet really succeeds is with breaking news and time-sensitive materials. Because it is so easy to post information to the internet, details that emerge one minute are posted to a website the next minute. This is both good news and bad news. Since information can be posted quickly and easily, you must examine it closely and investigate it whenever possible. Not everything that is posted to the internet comes from a trustworthy resource. Use the internet for research carefully, relying on sources that have a strong reputation for accuracy. Common types of research resources found on the internet include general search engines, metasearch engines, subject directories, and invisible web gateways.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216900" y="0"/>
            <a:ext cx="8158800" cy="51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Internet Research</a:t>
            </a:r>
            <a:endParaRPr/>
          </a:p>
        </p:txBody>
      </p:sp>
      <p:sp>
        <p:nvSpPr>
          <p:cNvPr id="234" name="Google Shape;234;p35"/>
          <p:cNvSpPr txBox="1"/>
          <p:nvPr>
            <p:ph idx="1" type="body"/>
          </p:nvPr>
        </p:nvSpPr>
        <p:spPr>
          <a:xfrm>
            <a:off x="64775" y="233200"/>
            <a:ext cx="8589600" cy="44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search engines, such as Google and Yahoo, allow you to type in words and phrases, and scan the internet looking for sites that reference those words and phrases. Metasearch engines, such as Dogpile and Clusty, work similarly to general search engines but access a wider base of information. This is because they compile the results of several general search engines into one set.</a:t>
            </a:r>
            <a:br>
              <a:rPr lang="en"/>
            </a:br>
            <a:endParaRPr/>
          </a:p>
          <a:p>
            <a:pPr indent="0" lvl="0" marL="0" rtl="0" algn="l">
              <a:spcBef>
                <a:spcPts val="1600"/>
              </a:spcBef>
              <a:spcAft>
                <a:spcPts val="1600"/>
              </a:spcAft>
              <a:buNone/>
            </a:pPr>
            <a:r>
              <a:rPr lang="en"/>
              <a:t>Subject directories, such as About.com and InfoMine, organize website links into categories based on topics. You are able to view a large selection of potential resources in one location. Invisible web gateways list resources that are not generally found by general and metasearch engines. When using an invisible web gateway, you will often generate a search result containing subject directories with links to resources that would otherwise be difficult to locate. Google Scholar and CompletePlanet are two examples of invisible web gateways.</a:t>
            </a:r>
            <a:br>
              <a:rPr lang="en"/>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Boolean Searches</a:t>
            </a:r>
            <a:endParaRPr/>
          </a:p>
        </p:txBody>
      </p:sp>
      <p:sp>
        <p:nvSpPr>
          <p:cNvPr id="240" name="Google Shape;240;p36"/>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you scour the internet for research sources, you can use a few tricks to direct your searches in a more focused direction, you can either expand search criteria to include a larger result or further limit the criteria for a targeted result.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Evaluating Research Material</a:t>
            </a:r>
            <a:endParaRPr/>
          </a:p>
        </p:txBody>
      </p:sp>
      <p:sp>
        <p:nvSpPr>
          <p:cNvPr id="246" name="Google Shape;246;p37"/>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time to decide if a resource is suited to your needs, you need to evaluate it thoroughly. When reviewing information that you have found at the library or from a media source, ask yourself the following questions:</a:t>
            </a:r>
            <a:endParaRPr/>
          </a:p>
          <a:p>
            <a:pPr indent="0" lvl="0" marL="0" rtl="0" algn="l">
              <a:spcBef>
                <a:spcPts val="1600"/>
              </a:spcBef>
              <a:spcAft>
                <a:spcPts val="0"/>
              </a:spcAft>
              <a:buNone/>
            </a:pPr>
            <a:r>
              <a:rPr lang="en"/>
              <a:t>Is the information relevant for my needs? </a:t>
            </a:r>
            <a:br>
              <a:rPr lang="en"/>
            </a:br>
            <a:r>
              <a:rPr lang="en"/>
              <a:t>Does the source include or reference experts that I can quote? </a:t>
            </a:r>
            <a:br>
              <a:rPr lang="en"/>
            </a:br>
            <a:r>
              <a:rPr lang="en"/>
              <a:t>Does the source provide useful examples and/or stories I can incorporate into my speech? </a:t>
            </a:r>
            <a:br>
              <a:rPr lang="en"/>
            </a:br>
            <a:r>
              <a:rPr lang="en"/>
              <a:t>Does the source have a good reputation for credibility and truthfulness?</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216900" y="83910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reviewing information that you have found on the internet, ask yourself the following questions:</a:t>
            </a:r>
            <a:endParaRPr/>
          </a:p>
        </p:txBody>
      </p:sp>
      <p:sp>
        <p:nvSpPr>
          <p:cNvPr id="252" name="Google Shape;252;p38"/>
          <p:cNvSpPr txBox="1"/>
          <p:nvPr>
            <p:ph idx="1" type="body"/>
          </p:nvPr>
        </p:nvSpPr>
        <p:spPr>
          <a:xfrm>
            <a:off x="216900" y="83908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600"/>
              </a:spcBef>
              <a:spcAft>
                <a:spcPts val="0"/>
              </a:spcAft>
              <a:buNone/>
            </a:pPr>
            <a:r>
              <a:rPr lang="en"/>
              <a:t>Is the information from a known authority on the subject with verifiable credentials?</a:t>
            </a:r>
            <a:endParaRPr/>
          </a:p>
          <a:p>
            <a:pPr indent="0" lvl="0" marL="0" rtl="0" algn="l">
              <a:spcBef>
                <a:spcPts val="600"/>
              </a:spcBef>
              <a:spcAft>
                <a:spcPts val="600"/>
              </a:spcAft>
              <a:buNone/>
            </a:pPr>
            <a:r>
              <a:rPr lang="en"/>
              <a:t>Can you verify the accuracy of the data through other sites or resources?</a:t>
            </a:r>
            <a:br>
              <a:rPr lang="en"/>
            </a:br>
            <a:r>
              <a:rPr lang="en"/>
              <a:t>Is the information objective or full of opinion and spin?</a:t>
            </a:r>
            <a:br>
              <a:rPr lang="en"/>
            </a:br>
            <a:r>
              <a:rPr lang="en"/>
              <a:t>Is the information current and relevant to the speech topic?</a:t>
            </a:r>
            <a:br>
              <a:rPr lang="en"/>
            </a:br>
            <a:r>
              <a:rPr lang="en"/>
              <a:t>Does the source adequately cover the topic, providing you with all of the necessary information?</a:t>
            </a:r>
            <a:br>
              <a:rPr lang="en"/>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Interviewing</a:t>
            </a:r>
            <a:endParaRPr/>
          </a:p>
        </p:txBody>
      </p:sp>
      <p:sp>
        <p:nvSpPr>
          <p:cNvPr id="258" name="Google Shape;258;p39"/>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Interviewing others for information related to your speech is another form of research. Since you are talking directly to a real person, you can tailor the questions specifically to your speech's needs. By interviewing experts in the field, you will be adding credibility to the information you include for your audience's benefit. When trying to contact a person for an interview, do so in writing. Be sure to address why you would like to interview the person and the type of information you are seeking. Have your questions prepared in advance. Studying up on the subjects prior to the interview, allows you to ask better questions and to better understand the concepts the interviewee discusses with you.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Interviewing</a:t>
            </a:r>
            <a:endParaRPr/>
          </a:p>
        </p:txBody>
      </p:sp>
      <p:sp>
        <p:nvSpPr>
          <p:cNvPr id="264" name="Google Shape;264;p40"/>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After you ask each question, allow the interviewee to respond and embellish on the answer given. Remember to stay within the time frame that the interviewee has allotted for the interview. Carefully list the details of the interview conversation. Taking more notes is better than taking less notes. If you plan to record the session, ask for permission in advance. Carefully review the notes you have taken immediately after the interview while the conversation is fresh in your mind. Follow up with the interviewee to say thank you for taking the time to meet with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Lesson Overview</a:t>
            </a:r>
            <a:endParaRPr/>
          </a:p>
        </p:txBody>
      </p:sp>
      <p:sp>
        <p:nvSpPr>
          <p:cNvPr id="162" name="Google Shape;162;p23"/>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
              <a:t>In this lesson, you learn about creating a research plan for locating supporting materials. You explore different research tools and methods as well as techniques for evaluating research for use in your speech preparation process. You also learn about the importance of documenting research materials and different formats. Finally, you study the purpose for using supporting materials, the different types of materials and the methods for evaluating materials, and methods for evaluating materials and incorporating them into your speeches.</a:t>
            </a:r>
            <a:endParaRPr/>
          </a:p>
          <a:p>
            <a:pPr indent="0" lvl="0" marL="0" rtl="0" algn="l">
              <a:spcBef>
                <a:spcPts val="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Taking Research Notes</a:t>
            </a:r>
            <a:endParaRPr/>
          </a:p>
        </p:txBody>
      </p:sp>
      <p:sp>
        <p:nvSpPr>
          <p:cNvPr id="270" name="Google Shape;270;p41"/>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you track down your research sources, you need to take good notes in order to organize the information. This will help you prepare to write the content of your speech and prepare a thorough bibliography to avoid plagiarism. Using note cards for each of the different research sources allows you to sort the information collected in different ways. The cards also allows you to track bibliography information and direct quotes. Some people use both source cards and information cards as a starting point. If you prefer to take research notes on your computer, use headings to identify different resources and subject areas.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Taking Research Notes</a:t>
            </a:r>
            <a:endParaRPr/>
          </a:p>
        </p:txBody>
      </p:sp>
      <p:sp>
        <p:nvSpPr>
          <p:cNvPr id="276" name="Google Shape;276;p42"/>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 can quickly and easily reorganize information by cutting and pasting within a document. Be sure to record author and publication information for each print resource. For web resources, make note of author, site, and publication date information, as well as the sponsor of the site. When documenting interviews, list the name of the interviewee, his or her title, contact information for the interviewee, and the interview date.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Documenting Research Sources</a:t>
            </a:r>
            <a:endParaRPr/>
          </a:p>
        </p:txBody>
      </p:sp>
      <p:sp>
        <p:nvSpPr>
          <p:cNvPr id="282" name="Google Shape;282;p43"/>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For formal speeches, you need to create full citations in a bibliography. Different writing style handbooks offer different guidelines for creating citation references. Arguably, the two most popular writing handbooks are the Modern Language Association Handbook for Writers of Research Papers or MLA, and the Publication Manual of the American Psychological Association or APA. Be thorough in documenting your sources to avoid plagiarizing.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Oral Footnotes</a:t>
            </a:r>
            <a:endParaRPr/>
          </a:p>
        </p:txBody>
      </p:sp>
      <p:sp>
        <p:nvSpPr>
          <p:cNvPr id="288" name="Google Shape;288;p44"/>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Even though you will prepare a bibliography for all of your sources, your audience may not have a chance to review it. Therefore, when discussing information from a source within a context of a speech, you need to reference where you found the information to avoid plagiarizing. This is an oral footnote. Based on the type of resource used, you need to reference different types of information.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Supporting Materials</a:t>
            </a:r>
            <a:endParaRPr/>
          </a:p>
        </p:txBody>
      </p:sp>
      <p:sp>
        <p:nvSpPr>
          <p:cNvPr id="294" name="Google Shape;294;p45"/>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topic supports this objective:</a:t>
            </a:r>
            <a:br>
              <a:rPr lang="en"/>
            </a:br>
            <a:r>
              <a:rPr lang="en"/>
              <a:t>Describe possible uses for different types of supporting materials.</a:t>
            </a:r>
            <a:br>
              <a:rPr lang="en"/>
            </a:b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Purpose of Supporting Materials</a:t>
            </a:r>
            <a:endParaRPr/>
          </a:p>
        </p:txBody>
      </p:sp>
      <p:sp>
        <p:nvSpPr>
          <p:cNvPr id="300" name="Google Shape;300;p46"/>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Supporting materials are used to provide reference points, and backup proof for the concepts you discuss in your speeches. Supporting materials add impact and importance to the information you communicate to your audience. How this can be achieved, can be broken down into three categories: clarity, vividness, and credibility. Your primary goal as a speaker is to communicate your ideas clearly. The supporting materials you use should assist in creating that clarity for your primary role as a speaker is to communicate your ideas clearly. The supporting materials you use, should assist in creating that clarity for your listeners. Your supporting materials should get the listeners' attention, assist in maintaining the listeners' interest, and allow them to remember what you have said later, after the speech is over. Using a variety of reliable supporting materials and sources, makes your ideas and statements more believable to the listeners.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Types of Supporting Materials</a:t>
            </a:r>
            <a:endParaRPr/>
          </a:p>
        </p:txBody>
      </p:sp>
      <p:sp>
        <p:nvSpPr>
          <p:cNvPr id="306" name="Google Shape;306;p47"/>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Supporting materials come in many forms, such as, examples, definitions, narration, facts and statistics and testimony. Each type offers clarity, vividness, and credibility to a speech in a different way. Examples are - pictures, illustrations, or samples that are used to make a point or reinforce a concept. Definitions state the meaning of concepts or words. Narration is the use of storytelling to describe the circumstances of a situation or a process. Facts and statistics are collections of text and numerical data that can be verified through various resources. Testimony is the direct quotation or paraphrasing of a definitive source, used to explain a concept or simplify a point of view.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216900" y="497375"/>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Techniques for Using Supporting Materials	</a:t>
            </a:r>
            <a:endParaRPr/>
          </a:p>
        </p:txBody>
      </p:sp>
      <p:sp>
        <p:nvSpPr>
          <p:cNvPr id="312" name="Google Shape;312;p48"/>
          <p:cNvSpPr txBox="1"/>
          <p:nvPr>
            <p:ph idx="1" type="body"/>
          </p:nvPr>
        </p:nvSpPr>
        <p:spPr>
          <a:xfrm>
            <a:off x="216900" y="1350448"/>
            <a:ext cx="8158800" cy="343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Incorporating supporting materials into speeches, so that they are useful to both you and the listener, requires some skill and technique. You can use supporting materials to draw a connection between your subject, and something else that the audience might already understand. Or you can show supporting materials to show distinct or subtle differences between two concepts. Alternatively, analogies create a connection between two very different concepts: statement or items.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Tests of Evidence</a:t>
            </a:r>
            <a:endParaRPr/>
          </a:p>
        </p:txBody>
      </p:sp>
      <p:sp>
        <p:nvSpPr>
          <p:cNvPr id="318" name="Google Shape;318;p49"/>
          <p:cNvSpPr txBox="1"/>
          <p:nvPr>
            <p:ph idx="1" type="body"/>
          </p:nvPr>
        </p:nvSpPr>
        <p:spPr>
          <a:xfrm>
            <a:off x="49500" y="419550"/>
            <a:ext cx="84936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caution, when you choose your supporting materials. You want to present your information in the most accurate and ethical manner possible. The supporting materials you choose directly influence the effectiveness of your presentation, the impact you have on the audience, and your credibility as a speaker. Use the following questions to assist you in evaluating the sources you have chosen; to see if they are valuable or not:</a:t>
            </a:r>
            <a:endParaRPr/>
          </a:p>
          <a:p>
            <a:pPr indent="-342900" lvl="0" marL="457200" rtl="0" algn="l">
              <a:spcBef>
                <a:spcPts val="1600"/>
              </a:spcBef>
              <a:spcAft>
                <a:spcPts val="0"/>
              </a:spcAft>
              <a:buSzPts val="1800"/>
              <a:buChar char="●"/>
            </a:pPr>
            <a:r>
              <a:rPr lang="en"/>
              <a:t>Are you using the information in the intended context?</a:t>
            </a:r>
            <a:endParaRPr/>
          </a:p>
          <a:p>
            <a:pPr indent="-342900" lvl="0" marL="457200" rtl="0" algn="l">
              <a:spcBef>
                <a:spcPts val="0"/>
              </a:spcBef>
              <a:spcAft>
                <a:spcPts val="0"/>
              </a:spcAft>
              <a:buSzPts val="1800"/>
              <a:buChar char="●"/>
            </a:pPr>
            <a:r>
              <a:rPr lang="en"/>
              <a:t>Is the source you are using considered an expert?</a:t>
            </a:r>
            <a:endParaRPr/>
          </a:p>
          <a:p>
            <a:pPr indent="-342900" lvl="0" marL="457200" rtl="0" algn="l">
              <a:spcBef>
                <a:spcPts val="0"/>
              </a:spcBef>
              <a:spcAft>
                <a:spcPts val="0"/>
              </a:spcAft>
              <a:buSzPts val="1800"/>
              <a:buChar char="●"/>
            </a:pPr>
            <a:r>
              <a:rPr lang="en"/>
              <a:t>Is the information relevant to your topic?</a:t>
            </a:r>
            <a:endParaRPr/>
          </a:p>
          <a:p>
            <a:pPr indent="-342900" lvl="0" marL="457200" rtl="0" algn="l">
              <a:spcBef>
                <a:spcPts val="0"/>
              </a:spcBef>
              <a:spcAft>
                <a:spcPts val="0"/>
              </a:spcAft>
              <a:buSzPts val="1800"/>
              <a:buChar char="●"/>
            </a:pPr>
            <a:r>
              <a:rPr lang="en"/>
              <a:t>Is the source information specific enough to apply to your topic?</a:t>
            </a:r>
            <a:endParaRPr/>
          </a:p>
          <a:p>
            <a:pPr indent="-342900" lvl="0" marL="457200" rtl="0" algn="l">
              <a:spcBef>
                <a:spcPts val="0"/>
              </a:spcBef>
              <a:spcAft>
                <a:spcPts val="0"/>
              </a:spcAft>
              <a:buSzPts val="1800"/>
              <a:buChar char="●"/>
            </a:pPr>
            <a:r>
              <a:rPr lang="en"/>
              <a:t>Does the information offer enough evidentiary support to your position?</a:t>
            </a:r>
            <a:endParaRPr/>
          </a:p>
          <a:p>
            <a:pPr indent="-342900" lvl="0" marL="457200" rtl="0" algn="l">
              <a:spcBef>
                <a:spcPts val="0"/>
              </a:spcBef>
              <a:spcAft>
                <a:spcPts val="0"/>
              </a:spcAft>
              <a:buSzPts val="1800"/>
              <a:buChar char="●"/>
            </a:pPr>
            <a:r>
              <a:rPr lang="en"/>
              <a:t>Is the evidence current enough to support your point of view?</a:t>
            </a:r>
            <a:endParaRPr/>
          </a:p>
          <a:p>
            <a:pPr indent="0" lvl="0" marL="0" rtl="0" algn="l">
              <a:spcBef>
                <a:spcPts val="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168" name="Google Shape;168;p24"/>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r>
              <a:rPr lang="en"/>
              <a:t>At the end of this lesson, you will be able to do the following:</a:t>
            </a:r>
            <a:br>
              <a:rPr lang="en"/>
            </a:br>
            <a:br>
              <a:rPr lang="en"/>
            </a:br>
            <a:r>
              <a:rPr lang="en"/>
              <a:t>Explain the roles of supporting materials in speeches</a:t>
            </a:r>
            <a:br>
              <a:rPr lang="en"/>
            </a:br>
            <a:r>
              <a:rPr lang="en"/>
              <a:t>Describe possible uses for different types of supporting materials</a:t>
            </a:r>
            <a:br>
              <a:rPr lang="en"/>
            </a:br>
            <a:r>
              <a:rPr lang="en"/>
              <a:t>Use a variety of resources for locating supporting materials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Supporting Materials</a:t>
            </a:r>
            <a:endParaRPr/>
          </a:p>
        </p:txBody>
      </p:sp>
      <p:sp>
        <p:nvSpPr>
          <p:cNvPr id="174" name="Google Shape;174;p25"/>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topic supports this objective:</a:t>
            </a:r>
            <a:br>
              <a:rPr lang="en"/>
            </a:br>
            <a:r>
              <a:rPr lang="en"/>
              <a:t> </a:t>
            </a:r>
            <a:endParaRPr/>
          </a:p>
          <a:p>
            <a:pPr indent="0" lvl="0" marL="0" rtl="0" algn="l">
              <a:spcBef>
                <a:spcPts val="1600"/>
              </a:spcBef>
              <a:spcAft>
                <a:spcPts val="1600"/>
              </a:spcAft>
              <a:buNone/>
            </a:pPr>
            <a:r>
              <a:rPr lang="en"/>
              <a:t>Explain concepts and issues associated with the use of supporting materials in speeches.</a:t>
            </a:r>
            <a:br>
              <a:rPr lang="en"/>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Acquiring Responsible Knowledge</a:t>
            </a:r>
            <a:endParaRPr/>
          </a:p>
        </p:txBody>
      </p:sp>
      <p:sp>
        <p:nvSpPr>
          <p:cNvPr id="180" name="Google Shape;180;p26"/>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
              <a:t>Now that you have selected a topic, you need to track down the research and supporting materials required to prepare a thorough, factually accurate, and engaging speech. First, you need to identify how and where you will get your information. As you research and collect data for your speech, you need to be sure that you are gaining responsible knowledge. For most people, responsible knowledge will come from the following different places: personal knowledge and experience, libraries, media, subject matter experts, internet resources. Preparing a checklist of potential resources for use while collecting your research can be useful.</a:t>
            </a:r>
            <a:endParaRPr/>
          </a:p>
          <a:p>
            <a:pPr indent="0" lvl="0" marL="0" rtl="0" algn="l">
              <a:spcBef>
                <a:spcPts val="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Developing a Research Plan</a:t>
            </a:r>
            <a:endParaRPr/>
          </a:p>
        </p:txBody>
      </p:sp>
      <p:sp>
        <p:nvSpPr>
          <p:cNvPr id="186" name="Google Shape;186;p27"/>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Planning is a key component in the speech preparation process. Preparing a strategy for performing research will make your efforts more productive. Answering the following questions will set you on the right path for gathering research information: </a:t>
            </a:r>
            <a:br>
              <a:rPr lang="en"/>
            </a:br>
            <a:r>
              <a:rPr lang="en"/>
              <a:t>What information do I need? </a:t>
            </a:r>
            <a:br>
              <a:rPr lang="en"/>
            </a:br>
            <a:r>
              <a:rPr lang="en"/>
              <a:t>Where will I be able to locate what I need? </a:t>
            </a:r>
            <a:br>
              <a:rPr lang="en"/>
            </a:br>
            <a:r>
              <a:rPr lang="en"/>
              <a:t>How can I access this information? </a:t>
            </a:r>
            <a:br>
              <a:rPr lang="en"/>
            </a:br>
            <a:r>
              <a:rPr lang="en"/>
              <a:t>When can I get this information? </a:t>
            </a:r>
            <a:br>
              <a:rPr lang="en"/>
            </a:br>
            <a:r>
              <a:rPr lang="en"/>
              <a:t>Will it be available in time for my needs?</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Conducting Strategic Research</a:t>
            </a:r>
            <a:endParaRPr/>
          </a:p>
        </p:txBody>
      </p:sp>
      <p:sp>
        <p:nvSpPr>
          <p:cNvPr id="192" name="Google Shape;192;p28"/>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While collecting your research, it may be useful to use a worksheet to track what research you have found and how it applies to your speech. If you use a worksheet, you are accomplishing multiple tasks at once. You are creating an overview of the subject, you are beginning to develop a bibliography for your sources, you are gaining detailed knowledge of the subject.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 for Supporting Materials</a:t>
            </a:r>
            <a:endParaRPr/>
          </a:p>
        </p:txBody>
      </p:sp>
      <p:sp>
        <p:nvSpPr>
          <p:cNvPr id="198" name="Google Shape;198;p29"/>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topic supports this objective: </a:t>
            </a:r>
            <a:br>
              <a:rPr lang="en"/>
            </a:br>
            <a:r>
              <a:rPr lang="en"/>
              <a:t>Use a variety of resources for locating supporting materials.</a:t>
            </a:r>
            <a:br>
              <a:rPr lang="en"/>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216900" y="0"/>
            <a:ext cx="8158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Library Research</a:t>
            </a:r>
            <a:endParaRPr/>
          </a:p>
        </p:txBody>
      </p:sp>
      <p:sp>
        <p:nvSpPr>
          <p:cNvPr id="204" name="Google Shape;204;p30"/>
          <p:cNvSpPr txBox="1"/>
          <p:nvPr>
            <p:ph idx="1" type="body"/>
          </p:nvPr>
        </p:nvSpPr>
        <p:spPr>
          <a:xfrm>
            <a:off x="216900" y="585239"/>
            <a:ext cx="8158800" cy="43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After examining your own personal knowledge, library serve as another logical place to begin searching for the information you need. There are many resources available at your city and county libraries, as well as at school libraries. The reference or research librarian at the library is invaluable. He or she can guide you through the variety of resources available and point you to those that might be most useful. The card catalog may be a set of file drawers or an online catalog. It lists the books, periodicals, and other publications that are available in the library. Periodicals are magazines and trade publications that are published at regular intervals. Information in periodicals is usually more current than what is found in books.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ital Notebook with sections Editable Colors Version · SlidesMania">
  <a:themeElements>
    <a:clrScheme name="Simple Light">
      <a:dk1>
        <a:srgbClr val="000000"/>
      </a:dk1>
      <a:lt1>
        <a:srgbClr val="277DA1"/>
      </a:lt1>
      <a:dk2>
        <a:srgbClr val="577590"/>
      </a:dk2>
      <a:lt2>
        <a:srgbClr val="4D908E"/>
      </a:lt2>
      <a:accent1>
        <a:srgbClr val="43AA8B"/>
      </a:accent1>
      <a:accent2>
        <a:srgbClr val="90BE6D"/>
      </a:accent2>
      <a:accent3>
        <a:srgbClr val="F9C74F"/>
      </a:accent3>
      <a:accent4>
        <a:srgbClr val="F9844A"/>
      </a:accent4>
      <a:accent5>
        <a:srgbClr val="F3722C"/>
      </a:accent5>
      <a:accent6>
        <a:srgbClr val="F94144"/>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