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y="5143500" cx="9144000"/>
  <p:notesSz cx="6858000" cy="9144000"/>
  <p:embeddedFontLst>
    <p:embeddedFont>
      <p:font typeface="Englebert"/>
      <p:regular r:id="rId38"/>
    </p:embeddedFont>
    <p:embeddedFont>
      <p:font typeface="Dekko"/>
      <p:regular r:id="rId39"/>
    </p:embeddedFont>
    <p:embeddedFont>
      <p:font typeface="Barlow Condensed Medium"/>
      <p:regular r:id="rId40"/>
      <p:bold r:id="rId41"/>
      <p:italic r:id="rId42"/>
      <p:boldItalic r:id="rId43"/>
    </p:embeddedFont>
    <p:embeddedFont>
      <p:font typeface="Poppins"/>
      <p:regular r:id="rId44"/>
      <p:bold r:id="rId45"/>
      <p:italic r:id="rId46"/>
      <p:boldItalic r:id="rId47"/>
    </p:embeddedFont>
    <p:embeddedFont>
      <p:font typeface="Barlow Condensed"/>
      <p:regular r:id="rId48"/>
      <p:bold r:id="rId49"/>
      <p:italic r:id="rId50"/>
      <p:boldItalic r:id="rId51"/>
    </p:embeddedFont>
    <p:embeddedFont>
      <p:font typeface="Homemade Apple"/>
      <p:regular r:id="rId5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font" Target="fonts/BarlowCondensedMedium-regular.fntdata"/><Relationship Id="rId42" Type="http://schemas.openxmlformats.org/officeDocument/2006/relationships/font" Target="fonts/BarlowCondensedMedium-italic.fntdata"/><Relationship Id="rId41" Type="http://schemas.openxmlformats.org/officeDocument/2006/relationships/font" Target="fonts/BarlowCondensedMedium-bold.fntdata"/><Relationship Id="rId44" Type="http://schemas.openxmlformats.org/officeDocument/2006/relationships/font" Target="fonts/Poppins-regular.fntdata"/><Relationship Id="rId43" Type="http://schemas.openxmlformats.org/officeDocument/2006/relationships/font" Target="fonts/BarlowCondensedMedium-boldItalic.fntdata"/><Relationship Id="rId46" Type="http://schemas.openxmlformats.org/officeDocument/2006/relationships/font" Target="fonts/Poppins-italic.fntdata"/><Relationship Id="rId45" Type="http://schemas.openxmlformats.org/officeDocument/2006/relationships/font" Target="fonts/Poppins-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BarlowCondensed-regular.fntdata"/><Relationship Id="rId47" Type="http://schemas.openxmlformats.org/officeDocument/2006/relationships/font" Target="fonts/Poppins-boldItalic.fntdata"/><Relationship Id="rId49" Type="http://schemas.openxmlformats.org/officeDocument/2006/relationships/font" Target="fonts/BarlowCondensed-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font" Target="fonts/Dekko-regular.fntdata"/><Relationship Id="rId38" Type="http://schemas.openxmlformats.org/officeDocument/2006/relationships/font" Target="fonts/Englebert-regular.fntdata"/><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font" Target="fonts/BarlowCondensed-boldItalic.fntdata"/><Relationship Id="rId50" Type="http://schemas.openxmlformats.org/officeDocument/2006/relationships/font" Target="fonts/BarlowCondensed-italic.fntdata"/><Relationship Id="rId52" Type="http://schemas.openxmlformats.org/officeDocument/2006/relationships/font" Target="fonts/HomemadeApple-regular.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4e16204f55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4e16204f55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4e16204f55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4e16204f55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4e16204f55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4e16204f55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4e16204f55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4e16204f55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4e16204f55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4e16204f55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4e16204f55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4e16204f55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4e16204f55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4e16204f55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4e16204f55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4e16204f55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4e16204f55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4e16204f55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4e16204f55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4e16204f55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4e16204f5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4e16204f5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4e16204f55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4e16204f55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4e16204f55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4e16204f55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4e16204f55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4e16204f55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4e16204f55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4e16204f55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4e16204f55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4e16204f55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4e16204f55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4" name="Google Shape;324;g4e16204f55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4e16204f55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0" name="Google Shape;330;g4e16204f55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4e16204f55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4e16204f55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g4e16204f55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4e16204f55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g4e16204f55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8" name="Google Shape;348;g4e16204f55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4e16204f55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4e16204f55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4e16204f55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4e16204f55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g4e16204f55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0" name="Google Shape;360;g4e16204f55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4e16204f55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6" name="Google Shape;366;g4e16204f55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g4e16204f55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2" name="Google Shape;372;g4e16204f55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4e16204f55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4e16204f55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4e16204f55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4e16204f55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4e16204f55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4e16204f55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4e16204f55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4e16204f55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4e16204f55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4e16204f55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4e16204f55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4e16204f55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1.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7.png"/><Relationship Id="rId12" Type="http://schemas.openxmlformats.org/officeDocument/2006/relationships/image" Target="../media/image5.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8.png"/><Relationship Id="rId7" Type="http://schemas.openxmlformats.org/officeDocument/2006/relationships/hyperlink" Target="https://twitter.com/SlidesManiaSM/" TargetMode="External"/><Relationship Id="rId8"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CUSTOM">
    <p:spTree>
      <p:nvGrpSpPr>
        <p:cNvPr id="36" name="Shape 36"/>
        <p:cNvGrpSpPr/>
        <p:nvPr/>
      </p:nvGrpSpPr>
      <p:grpSpPr>
        <a:xfrm>
          <a:off x="0" y="0"/>
          <a:ext cx="0" cy="0"/>
          <a:chOff x="0" y="0"/>
          <a:chExt cx="0" cy="0"/>
        </a:xfrm>
      </p:grpSpPr>
      <p:sp>
        <p:nvSpPr>
          <p:cNvPr id="37" name="Google Shape;37;p2"/>
          <p:cNvSpPr/>
          <p:nvPr/>
        </p:nvSpPr>
        <p:spPr>
          <a:xfrm>
            <a:off x="0" y="0"/>
            <a:ext cx="86445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10"/>
              <a:buFont typeface="Arial"/>
              <a:buNone/>
            </a:pPr>
            <a:r>
              <a:t/>
            </a:r>
            <a:endParaRPr b="0" i="0" sz="1410" u="none" cap="none" strike="noStrike">
              <a:solidFill>
                <a:srgbClr val="FFFFFF"/>
              </a:solidFill>
              <a:latin typeface="Arial"/>
              <a:ea typeface="Arial"/>
              <a:cs typeface="Arial"/>
              <a:sym typeface="Arial"/>
            </a:endParaRPr>
          </a:p>
        </p:txBody>
      </p:sp>
      <p:sp>
        <p:nvSpPr>
          <p:cNvPr id="38" name="Google Shape;38;p2"/>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
        <p:nvSpPr>
          <p:cNvPr id="39" name="Google Shape;39;p2"/>
          <p:cNvSpPr txBox="1"/>
          <p:nvPr>
            <p:ph idx="1" type="subTitle"/>
          </p:nvPr>
        </p:nvSpPr>
        <p:spPr>
          <a:xfrm>
            <a:off x="1174605" y="4306779"/>
            <a:ext cx="7099500" cy="411600"/>
          </a:xfrm>
          <a:prstGeom prst="rect">
            <a:avLst/>
          </a:prstGeom>
          <a:noFill/>
          <a:ln>
            <a:noFill/>
          </a:ln>
        </p:spPr>
        <p:txBody>
          <a:bodyPr anchorCtr="0" anchor="t" bIns="91425" lIns="91425" spcFirstLastPara="1" rIns="91425" wrap="square" tIns="91425">
            <a:noAutofit/>
          </a:bodyPr>
          <a:lstStyle>
            <a:lvl1pPr lvl="0" algn="r">
              <a:lnSpc>
                <a:spcPct val="115000"/>
              </a:lnSpc>
              <a:spcBef>
                <a:spcPts val="0"/>
              </a:spcBef>
              <a:spcAft>
                <a:spcPts val="0"/>
              </a:spcAft>
              <a:buClr>
                <a:schemeClr val="lt2"/>
              </a:buClr>
              <a:buSzPts val="1900"/>
              <a:buNone/>
              <a:defRPr sz="1912">
                <a:solidFill>
                  <a:schemeClr val="lt2"/>
                </a:solidFill>
              </a:defRPr>
            </a:lvl1pPr>
            <a:lvl2pPr lvl="1" algn="l">
              <a:lnSpc>
                <a:spcPct val="115000"/>
              </a:lnSpc>
              <a:spcBef>
                <a:spcPts val="1611"/>
              </a:spcBef>
              <a:spcAft>
                <a:spcPts val="0"/>
              </a:spcAft>
              <a:buClr>
                <a:schemeClr val="dk2"/>
              </a:buClr>
              <a:buSzPts val="1500"/>
              <a:buNone/>
              <a:defRPr sz="1511">
                <a:solidFill>
                  <a:schemeClr val="dk2"/>
                </a:solidFill>
              </a:defRPr>
            </a:lvl2pPr>
            <a:lvl3pPr lvl="2" algn="l">
              <a:lnSpc>
                <a:spcPct val="115000"/>
              </a:lnSpc>
              <a:spcBef>
                <a:spcPts val="1611"/>
              </a:spcBef>
              <a:spcAft>
                <a:spcPts val="0"/>
              </a:spcAft>
              <a:buClr>
                <a:schemeClr val="dk2"/>
              </a:buClr>
              <a:buSzPts val="1500"/>
              <a:buNone/>
              <a:defRPr sz="1511">
                <a:solidFill>
                  <a:schemeClr val="dk2"/>
                </a:solidFill>
              </a:defRPr>
            </a:lvl3pPr>
            <a:lvl4pPr lvl="3" algn="l">
              <a:lnSpc>
                <a:spcPct val="115000"/>
              </a:lnSpc>
              <a:spcBef>
                <a:spcPts val="1611"/>
              </a:spcBef>
              <a:spcAft>
                <a:spcPts val="0"/>
              </a:spcAft>
              <a:buClr>
                <a:schemeClr val="dk2"/>
              </a:buClr>
              <a:buSzPts val="1500"/>
              <a:buNone/>
              <a:defRPr sz="1511">
                <a:solidFill>
                  <a:schemeClr val="dk2"/>
                </a:solidFill>
              </a:defRPr>
            </a:lvl4pPr>
            <a:lvl5pPr lvl="4" algn="l">
              <a:lnSpc>
                <a:spcPct val="115000"/>
              </a:lnSpc>
              <a:spcBef>
                <a:spcPts val="1611"/>
              </a:spcBef>
              <a:spcAft>
                <a:spcPts val="0"/>
              </a:spcAft>
              <a:buClr>
                <a:schemeClr val="dk2"/>
              </a:buClr>
              <a:buSzPts val="1500"/>
              <a:buNone/>
              <a:defRPr sz="1511">
                <a:solidFill>
                  <a:schemeClr val="dk2"/>
                </a:solidFill>
              </a:defRPr>
            </a:lvl5pPr>
            <a:lvl6pPr lvl="5" algn="l">
              <a:lnSpc>
                <a:spcPct val="115000"/>
              </a:lnSpc>
              <a:spcBef>
                <a:spcPts val="1611"/>
              </a:spcBef>
              <a:spcAft>
                <a:spcPts val="0"/>
              </a:spcAft>
              <a:buClr>
                <a:schemeClr val="dk2"/>
              </a:buClr>
              <a:buSzPts val="1500"/>
              <a:buNone/>
              <a:defRPr sz="1511">
                <a:solidFill>
                  <a:schemeClr val="dk2"/>
                </a:solidFill>
              </a:defRPr>
            </a:lvl6pPr>
            <a:lvl7pPr lvl="6" algn="l">
              <a:lnSpc>
                <a:spcPct val="115000"/>
              </a:lnSpc>
              <a:spcBef>
                <a:spcPts val="1611"/>
              </a:spcBef>
              <a:spcAft>
                <a:spcPts val="0"/>
              </a:spcAft>
              <a:buClr>
                <a:schemeClr val="dk2"/>
              </a:buClr>
              <a:buSzPts val="1500"/>
              <a:buNone/>
              <a:defRPr sz="1511">
                <a:solidFill>
                  <a:schemeClr val="dk2"/>
                </a:solidFill>
              </a:defRPr>
            </a:lvl7pPr>
            <a:lvl8pPr lvl="7" algn="l">
              <a:lnSpc>
                <a:spcPct val="115000"/>
              </a:lnSpc>
              <a:spcBef>
                <a:spcPts val="1611"/>
              </a:spcBef>
              <a:spcAft>
                <a:spcPts val="0"/>
              </a:spcAft>
              <a:buClr>
                <a:schemeClr val="dk2"/>
              </a:buClr>
              <a:buSzPts val="1500"/>
              <a:buNone/>
              <a:defRPr sz="1511">
                <a:solidFill>
                  <a:schemeClr val="dk2"/>
                </a:solidFill>
              </a:defRPr>
            </a:lvl8pPr>
            <a:lvl9pPr lvl="8" algn="l">
              <a:lnSpc>
                <a:spcPct val="115000"/>
              </a:lnSpc>
              <a:spcBef>
                <a:spcPts val="1611"/>
              </a:spcBef>
              <a:spcAft>
                <a:spcPts val="1611"/>
              </a:spcAft>
              <a:buClr>
                <a:schemeClr val="dk2"/>
              </a:buClr>
              <a:buSzPts val="1500"/>
              <a:buNone/>
              <a:defRPr sz="1511">
                <a:solidFill>
                  <a:schemeClr val="dk2"/>
                </a:solidFill>
              </a:defRPr>
            </a:lvl9pPr>
          </a:lstStyle>
          <a:p/>
        </p:txBody>
      </p:sp>
      <p:sp>
        <p:nvSpPr>
          <p:cNvPr id="40" name="Google Shape;40;p2"/>
          <p:cNvSpPr txBox="1"/>
          <p:nvPr>
            <p:ph type="title"/>
          </p:nvPr>
        </p:nvSpPr>
        <p:spPr>
          <a:xfrm>
            <a:off x="972880" y="3748346"/>
            <a:ext cx="7301400" cy="572700"/>
          </a:xfrm>
          <a:prstGeom prst="rect">
            <a:avLst/>
          </a:prstGeom>
          <a:noFill/>
          <a:ln>
            <a:noFill/>
          </a:ln>
        </p:spPr>
        <p:txBody>
          <a:bodyPr anchorCtr="0" anchor="b" bIns="91425" lIns="91425" spcFirstLastPara="1" rIns="91425" wrap="square" tIns="91425">
            <a:noAutofit/>
          </a:bodyPr>
          <a:lstStyle>
            <a:lvl1pPr lvl="0" marR="0" algn="r">
              <a:lnSpc>
                <a:spcPct val="100000"/>
              </a:lnSpc>
              <a:spcBef>
                <a:spcPts val="0"/>
              </a:spcBef>
              <a:spcAft>
                <a:spcPts val="0"/>
              </a:spcAft>
              <a:buSzPts val="3800"/>
              <a:buNone/>
              <a:defRPr sz="3827"/>
            </a:lvl1pPr>
            <a:lvl2pPr lvl="1" algn="r">
              <a:lnSpc>
                <a:spcPct val="100000"/>
              </a:lnSpc>
              <a:spcBef>
                <a:spcPts val="0"/>
              </a:spcBef>
              <a:spcAft>
                <a:spcPts val="0"/>
              </a:spcAft>
              <a:buClr>
                <a:schemeClr val="dk2"/>
              </a:buClr>
              <a:buSzPts val="1800"/>
              <a:buNone/>
              <a:defRPr sz="1812">
                <a:solidFill>
                  <a:schemeClr val="dk2"/>
                </a:solidFill>
              </a:defRPr>
            </a:lvl2pPr>
            <a:lvl3pPr lvl="2" algn="r">
              <a:lnSpc>
                <a:spcPct val="100000"/>
              </a:lnSpc>
              <a:spcBef>
                <a:spcPts val="0"/>
              </a:spcBef>
              <a:spcAft>
                <a:spcPts val="0"/>
              </a:spcAft>
              <a:buClr>
                <a:schemeClr val="dk2"/>
              </a:buClr>
              <a:buSzPts val="1800"/>
              <a:buNone/>
              <a:defRPr sz="1812">
                <a:solidFill>
                  <a:schemeClr val="dk2"/>
                </a:solidFill>
              </a:defRPr>
            </a:lvl3pPr>
            <a:lvl4pPr lvl="3" algn="r">
              <a:lnSpc>
                <a:spcPct val="100000"/>
              </a:lnSpc>
              <a:spcBef>
                <a:spcPts val="0"/>
              </a:spcBef>
              <a:spcAft>
                <a:spcPts val="0"/>
              </a:spcAft>
              <a:buClr>
                <a:schemeClr val="dk2"/>
              </a:buClr>
              <a:buSzPts val="1800"/>
              <a:buNone/>
              <a:defRPr sz="1812">
                <a:solidFill>
                  <a:schemeClr val="dk2"/>
                </a:solidFill>
              </a:defRPr>
            </a:lvl4pPr>
            <a:lvl5pPr lvl="4" algn="r">
              <a:lnSpc>
                <a:spcPct val="100000"/>
              </a:lnSpc>
              <a:spcBef>
                <a:spcPts val="0"/>
              </a:spcBef>
              <a:spcAft>
                <a:spcPts val="0"/>
              </a:spcAft>
              <a:buClr>
                <a:schemeClr val="dk2"/>
              </a:buClr>
              <a:buSzPts val="1800"/>
              <a:buNone/>
              <a:defRPr sz="1812">
                <a:solidFill>
                  <a:schemeClr val="dk2"/>
                </a:solidFill>
              </a:defRPr>
            </a:lvl5pPr>
            <a:lvl6pPr lvl="5" algn="r">
              <a:lnSpc>
                <a:spcPct val="100000"/>
              </a:lnSpc>
              <a:spcBef>
                <a:spcPts val="0"/>
              </a:spcBef>
              <a:spcAft>
                <a:spcPts val="0"/>
              </a:spcAft>
              <a:buClr>
                <a:schemeClr val="dk2"/>
              </a:buClr>
              <a:buSzPts val="1800"/>
              <a:buNone/>
              <a:defRPr sz="1812">
                <a:solidFill>
                  <a:schemeClr val="dk2"/>
                </a:solidFill>
              </a:defRPr>
            </a:lvl6pPr>
            <a:lvl7pPr lvl="6" algn="r">
              <a:lnSpc>
                <a:spcPct val="100000"/>
              </a:lnSpc>
              <a:spcBef>
                <a:spcPts val="0"/>
              </a:spcBef>
              <a:spcAft>
                <a:spcPts val="0"/>
              </a:spcAft>
              <a:buClr>
                <a:schemeClr val="dk2"/>
              </a:buClr>
              <a:buSzPts val="1800"/>
              <a:buNone/>
              <a:defRPr sz="1812">
                <a:solidFill>
                  <a:schemeClr val="dk2"/>
                </a:solidFill>
              </a:defRPr>
            </a:lvl7pPr>
            <a:lvl8pPr lvl="7" algn="r">
              <a:lnSpc>
                <a:spcPct val="100000"/>
              </a:lnSpc>
              <a:spcBef>
                <a:spcPts val="0"/>
              </a:spcBef>
              <a:spcAft>
                <a:spcPts val="0"/>
              </a:spcAft>
              <a:buClr>
                <a:schemeClr val="dk2"/>
              </a:buClr>
              <a:buSzPts val="1800"/>
              <a:buNone/>
              <a:defRPr sz="1812">
                <a:solidFill>
                  <a:schemeClr val="dk2"/>
                </a:solidFill>
              </a:defRPr>
            </a:lvl8pPr>
            <a:lvl9pPr lvl="8" algn="r">
              <a:lnSpc>
                <a:spcPct val="100000"/>
              </a:lnSpc>
              <a:spcBef>
                <a:spcPts val="0"/>
              </a:spcBef>
              <a:spcAft>
                <a:spcPts val="0"/>
              </a:spcAft>
              <a:buClr>
                <a:schemeClr val="dk2"/>
              </a:buClr>
              <a:buSzPts val="1800"/>
              <a:buNone/>
              <a:defRPr sz="1812">
                <a:solidFill>
                  <a:schemeClr val="dk2"/>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led Paper no tabs">
  <p:cSld name="CUSTOM_2_3">
    <p:spTree>
      <p:nvGrpSpPr>
        <p:cNvPr id="132" name="Shape 132"/>
        <p:cNvGrpSpPr/>
        <p:nvPr/>
      </p:nvGrpSpPr>
      <p:grpSpPr>
        <a:xfrm>
          <a:off x="0" y="0"/>
          <a:ext cx="0" cy="0"/>
          <a:chOff x="0" y="0"/>
          <a:chExt cx="0" cy="0"/>
        </a:xfrm>
      </p:grpSpPr>
      <p:sp>
        <p:nvSpPr>
          <p:cNvPr id="133" name="Google Shape;133;p11"/>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34" name="Google Shape;134;p11"/>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pic>
        <p:nvPicPr>
          <p:cNvPr descr="A close up of a logo&#10;&#10;Description automatically generated" id="135" name="Google Shape;135;p11"/>
          <p:cNvPicPr preferRelativeResize="0"/>
          <p:nvPr/>
        </p:nvPicPr>
        <p:blipFill rotWithShape="1">
          <a:blip r:embed="rId2">
            <a:alphaModFix/>
          </a:blip>
          <a:srcRect b="0" l="3880" r="2844" t="0"/>
          <a:stretch/>
        </p:blipFill>
        <p:spPr>
          <a:xfrm>
            <a:off x="1158776" y="572251"/>
            <a:ext cx="3570401" cy="4571264"/>
          </a:xfrm>
          <a:prstGeom prst="rect">
            <a:avLst/>
          </a:prstGeom>
          <a:noFill/>
          <a:ln>
            <a:noFill/>
          </a:ln>
        </p:spPr>
      </p:pic>
      <p:grpSp>
        <p:nvGrpSpPr>
          <p:cNvPr id="136" name="Google Shape;136;p11"/>
          <p:cNvGrpSpPr/>
          <p:nvPr/>
        </p:nvGrpSpPr>
        <p:grpSpPr>
          <a:xfrm>
            <a:off x="-29" y="550295"/>
            <a:ext cx="1026254" cy="137531"/>
            <a:chOff x="-461085" y="955170"/>
            <a:chExt cx="769652" cy="244500"/>
          </a:xfrm>
        </p:grpSpPr>
        <p:sp>
          <p:nvSpPr>
            <p:cNvPr id="137" name="Google Shape;137;p1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38" name="Google Shape;138;p11"/>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39" name="Google Shape;139;p11"/>
          <p:cNvGrpSpPr/>
          <p:nvPr/>
        </p:nvGrpSpPr>
        <p:grpSpPr>
          <a:xfrm>
            <a:off x="-29" y="940699"/>
            <a:ext cx="1026254" cy="137531"/>
            <a:chOff x="-460114" y="1637572"/>
            <a:chExt cx="769652" cy="244500"/>
          </a:xfrm>
        </p:grpSpPr>
        <p:sp>
          <p:nvSpPr>
            <p:cNvPr id="140" name="Google Shape;140;p1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1" name="Google Shape;141;p1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42" name="Google Shape;142;p11"/>
          <p:cNvGrpSpPr/>
          <p:nvPr/>
        </p:nvGrpSpPr>
        <p:grpSpPr>
          <a:xfrm>
            <a:off x="-30" y="1331103"/>
            <a:ext cx="1026254" cy="137531"/>
            <a:chOff x="-470792" y="2343271"/>
            <a:chExt cx="769652" cy="244500"/>
          </a:xfrm>
        </p:grpSpPr>
        <p:sp>
          <p:nvSpPr>
            <p:cNvPr id="143" name="Google Shape;143;p1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4" name="Google Shape;144;p1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45" name="Google Shape;145;p11"/>
          <p:cNvGrpSpPr/>
          <p:nvPr/>
        </p:nvGrpSpPr>
        <p:grpSpPr>
          <a:xfrm>
            <a:off x="-29" y="3722125"/>
            <a:ext cx="1026254" cy="137531"/>
            <a:chOff x="-461085" y="955170"/>
            <a:chExt cx="769652" cy="244500"/>
          </a:xfrm>
        </p:grpSpPr>
        <p:sp>
          <p:nvSpPr>
            <p:cNvPr id="146" name="Google Shape;146;p1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7" name="Google Shape;147;p11"/>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48" name="Google Shape;148;p11"/>
          <p:cNvGrpSpPr/>
          <p:nvPr/>
        </p:nvGrpSpPr>
        <p:grpSpPr>
          <a:xfrm>
            <a:off x="-29" y="4112528"/>
            <a:ext cx="1026254" cy="137531"/>
            <a:chOff x="-460114" y="1637572"/>
            <a:chExt cx="769652" cy="244500"/>
          </a:xfrm>
        </p:grpSpPr>
        <p:sp>
          <p:nvSpPr>
            <p:cNvPr id="149" name="Google Shape;149;p1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50" name="Google Shape;150;p1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51" name="Google Shape;151;p11"/>
          <p:cNvGrpSpPr/>
          <p:nvPr/>
        </p:nvGrpSpPr>
        <p:grpSpPr>
          <a:xfrm>
            <a:off x="-30" y="4502932"/>
            <a:ext cx="1026254" cy="137531"/>
            <a:chOff x="-470792" y="2343271"/>
            <a:chExt cx="769652" cy="244500"/>
          </a:xfrm>
        </p:grpSpPr>
        <p:sp>
          <p:nvSpPr>
            <p:cNvPr id="152" name="Google Shape;152;p1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53" name="Google Shape;153;p1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sp>
        <p:nvSpPr>
          <p:cNvPr id="154" name="Google Shape;154;p11"/>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155" name="Google Shape;155;p11"/>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
  <p:cSld name="CUSTOM_3">
    <p:spTree>
      <p:nvGrpSpPr>
        <p:cNvPr id="156" name="Shape 156"/>
        <p:cNvGrpSpPr/>
        <p:nvPr/>
      </p:nvGrpSpPr>
      <p:grpSpPr>
        <a:xfrm>
          <a:off x="0" y="0"/>
          <a:ext cx="0" cy="0"/>
          <a:chOff x="0" y="0"/>
          <a:chExt cx="0" cy="0"/>
        </a:xfrm>
      </p:grpSpPr>
      <p:sp>
        <p:nvSpPr>
          <p:cNvPr id="157" name="Google Shape;157;p12"/>
          <p:cNvSpPr/>
          <p:nvPr/>
        </p:nvSpPr>
        <p:spPr>
          <a:xfrm>
            <a:off x="0" y="1"/>
            <a:ext cx="92526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10"/>
              <a:buFont typeface="Arial"/>
              <a:buNone/>
            </a:pPr>
            <a:r>
              <a:t/>
            </a:r>
            <a:endParaRPr b="0" i="0" sz="1410" u="none" cap="none" strike="noStrike">
              <a:solidFill>
                <a:srgbClr val="FFFFFF"/>
              </a:solidFill>
              <a:latin typeface="Arial"/>
              <a:ea typeface="Arial"/>
              <a:cs typeface="Arial"/>
              <a:sym typeface="Arial"/>
            </a:endParaRPr>
          </a:p>
        </p:txBody>
      </p:sp>
      <p:sp>
        <p:nvSpPr>
          <p:cNvPr id="158" name="Google Shape;158;p12"/>
          <p:cNvSpPr txBox="1"/>
          <p:nvPr/>
        </p:nvSpPr>
        <p:spPr>
          <a:xfrm>
            <a:off x="990402" y="4382092"/>
            <a:ext cx="7836300" cy="572700"/>
          </a:xfrm>
          <a:prstGeom prst="rect">
            <a:avLst/>
          </a:prstGeom>
          <a:noFill/>
          <a:ln>
            <a:noFill/>
          </a:ln>
        </p:spPr>
        <p:txBody>
          <a:bodyPr anchorCtr="0" anchor="b" bIns="92075" lIns="92075" spcFirstLastPara="1" rIns="92075" wrap="square" tIns="92075">
            <a:noAutofit/>
          </a:bodyPr>
          <a:lstStyle/>
          <a:p>
            <a:pPr indent="0" lvl="0" marL="0" marR="0" rtl="0" algn="r">
              <a:lnSpc>
                <a:spcPct val="100000"/>
              </a:lnSpc>
              <a:spcBef>
                <a:spcPts val="0"/>
              </a:spcBef>
              <a:spcAft>
                <a:spcPts val="0"/>
              </a:spcAft>
              <a:buClr>
                <a:srgbClr val="000000"/>
              </a:buClr>
              <a:buSzPts val="3827"/>
              <a:buFont typeface="Arial"/>
              <a:buNone/>
            </a:pPr>
            <a:r>
              <a:rPr b="1" i="0" lang="en" sz="3827" u="none" cap="none" strike="noStrike">
                <a:solidFill>
                  <a:schemeClr val="lt2"/>
                </a:solidFill>
                <a:latin typeface="Englebert"/>
                <a:ea typeface="Englebert"/>
                <a:cs typeface="Englebert"/>
                <a:sym typeface="Englebert"/>
              </a:rPr>
              <a:t>Template Created by: SlidesMania</a:t>
            </a:r>
            <a:endParaRPr b="1" i="0" sz="3827" u="none" cap="none" strike="noStrike">
              <a:solidFill>
                <a:schemeClr val="lt2"/>
              </a:solidFill>
              <a:latin typeface="Englebert"/>
              <a:ea typeface="Englebert"/>
              <a:cs typeface="Englebert"/>
              <a:sym typeface="Englebert"/>
            </a:endParaRPr>
          </a:p>
        </p:txBody>
      </p:sp>
      <p:sp>
        <p:nvSpPr>
          <p:cNvPr id="159" name="Google Shape;159;p12"/>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sMania">
  <p:cSld name="CUSTOM_4">
    <p:spTree>
      <p:nvGrpSpPr>
        <p:cNvPr id="160" name="Shape 160"/>
        <p:cNvGrpSpPr/>
        <p:nvPr/>
      </p:nvGrpSpPr>
      <p:grpSpPr>
        <a:xfrm>
          <a:off x="0" y="0"/>
          <a:ext cx="0" cy="0"/>
          <a:chOff x="0" y="0"/>
          <a:chExt cx="0" cy="0"/>
        </a:xfrm>
      </p:grpSpPr>
      <p:sp>
        <p:nvSpPr>
          <p:cNvPr id="161" name="Google Shape;161;p13"/>
          <p:cNvSpPr/>
          <p:nvPr/>
        </p:nvSpPr>
        <p:spPr>
          <a:xfrm>
            <a:off x="0" y="0"/>
            <a:ext cx="9144000" cy="5143500"/>
          </a:xfrm>
          <a:prstGeom prst="rect">
            <a:avLst/>
          </a:prstGeom>
          <a:solidFill>
            <a:srgbClr val="FFFFFF"/>
          </a:solidFill>
          <a:ln>
            <a:noFill/>
          </a:ln>
        </p:spPr>
        <p:txBody>
          <a:bodyPr anchorCtr="0" anchor="ctr" bIns="92075" lIns="92075" spcFirstLastPara="1" rIns="92075" wrap="square" tIns="92075">
            <a:noAutofit/>
          </a:bodyPr>
          <a:lstStyle/>
          <a:p>
            <a:pPr indent="0" lvl="0" marL="0" marR="0" rtl="0" algn="l">
              <a:lnSpc>
                <a:spcPct val="100000"/>
              </a:lnSpc>
              <a:spcBef>
                <a:spcPts val="0"/>
              </a:spcBef>
              <a:spcAft>
                <a:spcPts val="0"/>
              </a:spcAft>
              <a:buClr>
                <a:srgbClr val="000000"/>
              </a:buClr>
              <a:buSzPts val="1471"/>
              <a:buFont typeface="Arial"/>
              <a:buNone/>
            </a:pPr>
            <a:r>
              <a:t/>
            </a:r>
            <a:endParaRPr b="0" i="0" sz="1471" u="none" cap="none" strike="noStrike">
              <a:solidFill>
                <a:srgbClr val="000000"/>
              </a:solidFill>
              <a:latin typeface="Arial"/>
              <a:ea typeface="Arial"/>
              <a:cs typeface="Arial"/>
              <a:sym typeface="Arial"/>
            </a:endParaRPr>
          </a:p>
        </p:txBody>
      </p:sp>
      <p:pic>
        <p:nvPicPr>
          <p:cNvPr id="162" name="Google Shape;162;p13">
            <a:hlinkClick r:id="rId2"/>
          </p:cNvPr>
          <p:cNvPicPr preferRelativeResize="0"/>
          <p:nvPr/>
        </p:nvPicPr>
        <p:blipFill rotWithShape="1">
          <a:blip r:embed="rId3">
            <a:alphaModFix/>
          </a:blip>
          <a:srcRect b="0" l="0" r="0" t="0"/>
          <a:stretch/>
        </p:blipFill>
        <p:spPr>
          <a:xfrm>
            <a:off x="564535" y="245053"/>
            <a:ext cx="4980711" cy="906695"/>
          </a:xfrm>
          <a:prstGeom prst="rect">
            <a:avLst/>
          </a:prstGeom>
          <a:noFill/>
          <a:ln>
            <a:noFill/>
          </a:ln>
        </p:spPr>
      </p:pic>
      <p:sp>
        <p:nvSpPr>
          <p:cNvPr id="163" name="Google Shape;163;p13"/>
          <p:cNvSpPr txBox="1"/>
          <p:nvPr/>
        </p:nvSpPr>
        <p:spPr>
          <a:xfrm>
            <a:off x="564536" y="1204301"/>
            <a:ext cx="7515300" cy="1224900"/>
          </a:xfrm>
          <a:prstGeom prst="rect">
            <a:avLst/>
          </a:prstGeom>
          <a:noFill/>
          <a:ln>
            <a:noFill/>
          </a:ln>
        </p:spPr>
        <p:txBody>
          <a:bodyPr anchorCtr="0" anchor="t" bIns="46025" lIns="92075" spcFirstLastPara="1" rIns="92075" wrap="square" tIns="46025">
            <a:noAutofit/>
          </a:bodyPr>
          <a:lstStyle/>
          <a:p>
            <a:pPr indent="0" lvl="0" marL="0" marR="0" rtl="0" algn="l">
              <a:lnSpc>
                <a:spcPct val="100000"/>
              </a:lnSpc>
              <a:spcBef>
                <a:spcPts val="0"/>
              </a:spcBef>
              <a:spcAft>
                <a:spcPts val="0"/>
              </a:spcAft>
              <a:buClr>
                <a:srgbClr val="000000"/>
              </a:buClr>
              <a:buSzPts val="2618"/>
              <a:buFont typeface="Arial"/>
              <a:buNone/>
            </a:pPr>
            <a:r>
              <a:rPr b="1" i="0" lang="en" sz="2618" u="none" cap="none" strike="noStrike">
                <a:solidFill>
                  <a:srgbClr val="3F3F3F"/>
                </a:solidFill>
                <a:latin typeface="Poppins"/>
                <a:ea typeface="Poppins"/>
                <a:cs typeface="Poppins"/>
                <a:sym typeface="Poppins"/>
              </a:rPr>
              <a:t>Free </a:t>
            </a:r>
            <a:r>
              <a:rPr b="0" i="0" lang="en" sz="2618" u="none" cap="none" strike="noStrike">
                <a:solidFill>
                  <a:srgbClr val="3F3F3F"/>
                </a:solidFill>
                <a:latin typeface="Poppins"/>
                <a:ea typeface="Poppins"/>
                <a:cs typeface="Poppins"/>
                <a:sym typeface="Poppins"/>
              </a:rPr>
              <a:t>themes and templates for </a:t>
            </a:r>
            <a:r>
              <a:rPr b="1" i="0" lang="en" sz="2618" u="none" cap="none" strike="noStrike">
                <a:solidFill>
                  <a:srgbClr val="3F3F3F"/>
                </a:solidFill>
                <a:latin typeface="Poppins"/>
                <a:ea typeface="Poppins"/>
                <a:cs typeface="Poppins"/>
                <a:sym typeface="Poppins"/>
              </a:rPr>
              <a:t>Google Slides</a:t>
            </a:r>
            <a:r>
              <a:rPr b="0" i="0" lang="en" sz="2618" u="none" cap="none" strike="noStrike">
                <a:solidFill>
                  <a:srgbClr val="3F3F3F"/>
                </a:solidFill>
                <a:latin typeface="Poppins"/>
                <a:ea typeface="Poppins"/>
                <a:cs typeface="Poppins"/>
                <a:sym typeface="Poppins"/>
              </a:rPr>
              <a:t> or </a:t>
            </a:r>
            <a:r>
              <a:rPr b="1" i="0" lang="en" sz="2618" u="none" cap="none" strike="noStrike">
                <a:solidFill>
                  <a:srgbClr val="3F3F3F"/>
                </a:solidFill>
                <a:latin typeface="Poppins"/>
                <a:ea typeface="Poppins"/>
                <a:cs typeface="Poppins"/>
                <a:sym typeface="Poppins"/>
              </a:rPr>
              <a:t>PowerPoint</a:t>
            </a:r>
            <a:endParaRPr b="1" i="0" sz="2618"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2618"/>
              <a:buFont typeface="Arial"/>
              <a:buNone/>
            </a:pPr>
            <a:r>
              <a:t/>
            </a:r>
            <a:endParaRPr b="1" i="0" sz="2618"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2618"/>
              <a:buFont typeface="Arial"/>
              <a:buNone/>
            </a:pPr>
            <a:r>
              <a:t/>
            </a:r>
            <a:endParaRPr b="1" i="0" sz="2618"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2115"/>
              <a:buFont typeface="Arial"/>
              <a:buNone/>
            </a:pPr>
            <a:r>
              <a:rPr b="1" i="0" lang="en" sz="2115" u="none" cap="none" strike="noStrike">
                <a:solidFill>
                  <a:srgbClr val="FFCB25"/>
                </a:solidFill>
                <a:latin typeface="Poppins"/>
                <a:ea typeface="Poppins"/>
                <a:cs typeface="Poppins"/>
                <a:sym typeface="Poppins"/>
              </a:rPr>
              <a:t>NOT to be sold as is or modified! </a:t>
            </a:r>
            <a:endParaRPr b="1" i="0" sz="2115" u="none" cap="none" strike="noStrike">
              <a:solidFill>
                <a:srgbClr val="FFCB25"/>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rPr b="0" i="0" lang="en" sz="1471" u="none" cap="none" strike="noStrike">
                <a:solidFill>
                  <a:srgbClr val="3F3F3F"/>
                </a:solidFill>
                <a:latin typeface="Poppins"/>
                <a:ea typeface="Poppins"/>
                <a:cs typeface="Poppins"/>
                <a:sym typeface="Poppins"/>
              </a:rPr>
              <a:t>Read </a:t>
            </a:r>
            <a:r>
              <a:rPr b="0" i="0" lang="en" sz="1471" u="sng" cap="none" strike="noStrike">
                <a:solidFill>
                  <a:srgbClr val="3F3F3F"/>
                </a:solidFill>
                <a:latin typeface="Poppins"/>
                <a:ea typeface="Poppins"/>
                <a:cs typeface="Poppins"/>
                <a:sym typeface="Poppins"/>
                <a:hlinkClick r:id="rId4">
                  <a:extLst>
                    <a:ext uri="{A12FA001-AC4F-418D-AE19-62706E023703}">
                      <ahyp:hlinkClr val="tx"/>
                    </a:ext>
                  </a:extLst>
                </a:hlinkClick>
              </a:rPr>
              <a:t>FAQ</a:t>
            </a:r>
            <a:r>
              <a:rPr b="0" i="0" lang="en" sz="1471" u="none" cap="none" strike="noStrike">
                <a:solidFill>
                  <a:srgbClr val="3F3F3F"/>
                </a:solidFill>
                <a:latin typeface="Poppins"/>
                <a:ea typeface="Poppins"/>
                <a:cs typeface="Poppins"/>
                <a:sym typeface="Poppins"/>
              </a:rPr>
              <a:t> on slidesmania.com</a:t>
            </a:r>
            <a:endParaRPr b="0" i="0" sz="1471"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t/>
            </a:r>
            <a:endParaRPr sz="1471">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rPr lang="en" sz="1471">
                <a:solidFill>
                  <a:srgbClr val="3F3F3F"/>
                </a:solidFill>
                <a:latin typeface="Poppins"/>
                <a:ea typeface="Poppins"/>
                <a:cs typeface="Poppins"/>
                <a:sym typeface="Poppins"/>
              </a:rPr>
              <a:t>Do not remove the slidesmania.com text on the sides.</a:t>
            </a:r>
            <a:endParaRPr sz="1471">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1471"/>
              <a:buFont typeface="Arial"/>
              <a:buNone/>
            </a:pPr>
            <a:r>
              <a:t/>
            </a:r>
            <a:endParaRPr sz="1471">
              <a:solidFill>
                <a:srgbClr val="3F3F3F"/>
              </a:solidFill>
              <a:latin typeface="Poppins"/>
              <a:ea typeface="Poppins"/>
              <a:cs typeface="Poppins"/>
              <a:sym typeface="Poppins"/>
            </a:endParaRPr>
          </a:p>
        </p:txBody>
      </p:sp>
      <p:cxnSp>
        <p:nvCxnSpPr>
          <p:cNvPr id="164" name="Google Shape;164;p13"/>
          <p:cNvCxnSpPr/>
          <p:nvPr/>
        </p:nvCxnSpPr>
        <p:spPr>
          <a:xfrm>
            <a:off x="7261573" y="4665845"/>
            <a:ext cx="1493700" cy="5400"/>
          </a:xfrm>
          <a:prstGeom prst="straightConnector1">
            <a:avLst/>
          </a:prstGeom>
          <a:noFill/>
          <a:ln cap="flat" cmpd="sng" w="38100">
            <a:solidFill>
              <a:srgbClr val="FFCB25"/>
            </a:solidFill>
            <a:prstDash val="solid"/>
            <a:round/>
            <a:headEnd len="sm" w="sm" type="none"/>
            <a:tailEnd len="sm" w="sm" type="none"/>
          </a:ln>
        </p:spPr>
      </p:cxnSp>
      <p:pic>
        <p:nvPicPr>
          <p:cNvPr id="165" name="Google Shape;165;p13">
            <a:hlinkClick r:id="rId5"/>
          </p:cNvPr>
          <p:cNvPicPr preferRelativeResize="0"/>
          <p:nvPr/>
        </p:nvPicPr>
        <p:blipFill rotWithShape="1">
          <a:blip r:embed="rId6">
            <a:alphaModFix/>
          </a:blip>
          <a:srcRect b="0" l="0" r="0" t="0"/>
          <a:stretch/>
        </p:blipFill>
        <p:spPr>
          <a:xfrm>
            <a:off x="5958777" y="4754322"/>
            <a:ext cx="712378" cy="268776"/>
          </a:xfrm>
          <a:prstGeom prst="rect">
            <a:avLst/>
          </a:prstGeom>
          <a:noFill/>
          <a:ln>
            <a:noFill/>
          </a:ln>
        </p:spPr>
      </p:pic>
      <p:pic>
        <p:nvPicPr>
          <p:cNvPr id="166" name="Google Shape;166;p13">
            <a:hlinkClick r:id="rId7"/>
          </p:cNvPr>
          <p:cNvPicPr preferRelativeResize="0"/>
          <p:nvPr/>
        </p:nvPicPr>
        <p:blipFill rotWithShape="1">
          <a:blip r:embed="rId8">
            <a:alphaModFix/>
          </a:blip>
          <a:srcRect b="0" l="0" r="0" t="0"/>
          <a:stretch/>
        </p:blipFill>
        <p:spPr>
          <a:xfrm>
            <a:off x="6671154" y="4756215"/>
            <a:ext cx="707811" cy="264990"/>
          </a:xfrm>
          <a:prstGeom prst="rect">
            <a:avLst/>
          </a:prstGeom>
          <a:noFill/>
          <a:ln>
            <a:noFill/>
          </a:ln>
        </p:spPr>
      </p:pic>
      <p:pic>
        <p:nvPicPr>
          <p:cNvPr id="167" name="Google Shape;167;p13">
            <a:hlinkClick r:id="rId9"/>
          </p:cNvPr>
          <p:cNvPicPr preferRelativeResize="0"/>
          <p:nvPr/>
        </p:nvPicPr>
        <p:blipFill rotWithShape="1">
          <a:blip r:embed="rId10">
            <a:alphaModFix/>
          </a:blip>
          <a:srcRect b="0" l="0" r="0" t="0"/>
          <a:stretch/>
        </p:blipFill>
        <p:spPr>
          <a:xfrm>
            <a:off x="7417861" y="4757160"/>
            <a:ext cx="611915" cy="263097"/>
          </a:xfrm>
          <a:prstGeom prst="rect">
            <a:avLst/>
          </a:prstGeom>
          <a:noFill/>
          <a:ln>
            <a:noFill/>
          </a:ln>
        </p:spPr>
      </p:pic>
      <p:pic>
        <p:nvPicPr>
          <p:cNvPr id="168" name="Google Shape;168;p13">
            <a:hlinkClick r:id="rId11"/>
          </p:cNvPr>
          <p:cNvPicPr preferRelativeResize="0"/>
          <p:nvPr/>
        </p:nvPicPr>
        <p:blipFill rotWithShape="1">
          <a:blip r:embed="rId12">
            <a:alphaModFix/>
          </a:blip>
          <a:srcRect b="0" l="0" r="0" t="0"/>
          <a:stretch/>
        </p:blipFill>
        <p:spPr>
          <a:xfrm>
            <a:off x="8056303" y="4761893"/>
            <a:ext cx="698677" cy="253634"/>
          </a:xfrm>
          <a:prstGeom prst="rect">
            <a:avLst/>
          </a:prstGeom>
          <a:noFill/>
          <a:ln>
            <a:noFill/>
          </a:ln>
        </p:spPr>
      </p:pic>
      <p:sp>
        <p:nvSpPr>
          <p:cNvPr id="169" name="Google Shape;169;p13"/>
          <p:cNvSpPr txBox="1"/>
          <p:nvPr/>
        </p:nvSpPr>
        <p:spPr>
          <a:xfrm>
            <a:off x="3914720" y="4296943"/>
            <a:ext cx="4909500" cy="421800"/>
          </a:xfrm>
          <a:prstGeom prst="rect">
            <a:avLst/>
          </a:prstGeom>
          <a:noFill/>
          <a:ln>
            <a:noFill/>
          </a:ln>
        </p:spPr>
        <p:txBody>
          <a:bodyPr anchorCtr="0" anchor="t" bIns="92075" lIns="92075" spcFirstLastPara="1" rIns="92075" wrap="square" tIns="92075">
            <a:noAutofit/>
          </a:bodyPr>
          <a:lstStyle/>
          <a:p>
            <a:pPr indent="0" lvl="0" marL="0" marR="0" rtl="0" algn="r">
              <a:lnSpc>
                <a:spcPct val="100000"/>
              </a:lnSpc>
              <a:spcBef>
                <a:spcPts val="0"/>
              </a:spcBef>
              <a:spcAft>
                <a:spcPts val="0"/>
              </a:spcAft>
              <a:buClr>
                <a:srgbClr val="000000"/>
              </a:buClr>
              <a:buSzPts val="1812"/>
              <a:buFont typeface="Arial"/>
              <a:buNone/>
            </a:pPr>
            <a:r>
              <a:rPr b="1" i="0" lang="en" sz="1812" u="none" cap="none" strike="noStrike">
                <a:solidFill>
                  <a:srgbClr val="252525"/>
                </a:solidFill>
                <a:latin typeface="Homemade Apple"/>
                <a:ea typeface="Homemade Apple"/>
                <a:cs typeface="Homemade Apple"/>
                <a:sym typeface="Homemade Apple"/>
              </a:rPr>
              <a:t>Sharing is caring!</a:t>
            </a:r>
            <a:endParaRPr b="1" i="0" sz="1812" u="none" cap="none" strike="noStrike">
              <a:solidFill>
                <a:srgbClr val="252525"/>
              </a:solidFill>
              <a:latin typeface="Homemade Apple"/>
              <a:ea typeface="Homemade Apple"/>
              <a:cs typeface="Homemade Apple"/>
              <a:sym typeface="Homemade Apple"/>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0" name="Shape 170"/>
        <p:cNvGrpSpPr/>
        <p:nvPr/>
      </p:nvGrpSpPr>
      <p:grpSpPr>
        <a:xfrm>
          <a:off x="0" y="0"/>
          <a:ext cx="0" cy="0"/>
          <a:chOff x="0" y="0"/>
          <a:chExt cx="0" cy="0"/>
        </a:xfrm>
      </p:grpSpPr>
      <p:sp>
        <p:nvSpPr>
          <p:cNvPr id="171" name="Google Shape;171;p1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72" name="Google Shape;172;p1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1600"/>
              </a:spcBef>
              <a:spcAft>
                <a:spcPts val="0"/>
              </a:spcAft>
              <a:buSzPts val="2800"/>
              <a:buNone/>
              <a:defRPr sz="2800"/>
            </a:lvl2pPr>
            <a:lvl3pPr lvl="2" rtl="0" algn="ctr">
              <a:lnSpc>
                <a:spcPct val="100000"/>
              </a:lnSpc>
              <a:spcBef>
                <a:spcPts val="1600"/>
              </a:spcBef>
              <a:spcAft>
                <a:spcPts val="0"/>
              </a:spcAft>
              <a:buSzPts val="2800"/>
              <a:buNone/>
              <a:defRPr sz="2800"/>
            </a:lvl3pPr>
            <a:lvl4pPr lvl="3" rtl="0" algn="ctr">
              <a:lnSpc>
                <a:spcPct val="100000"/>
              </a:lnSpc>
              <a:spcBef>
                <a:spcPts val="1600"/>
              </a:spcBef>
              <a:spcAft>
                <a:spcPts val="0"/>
              </a:spcAft>
              <a:buSzPts val="2800"/>
              <a:buNone/>
              <a:defRPr sz="2800"/>
            </a:lvl4pPr>
            <a:lvl5pPr lvl="4" rtl="0" algn="ctr">
              <a:lnSpc>
                <a:spcPct val="100000"/>
              </a:lnSpc>
              <a:spcBef>
                <a:spcPts val="1600"/>
              </a:spcBef>
              <a:spcAft>
                <a:spcPts val="0"/>
              </a:spcAft>
              <a:buSzPts val="2800"/>
              <a:buNone/>
              <a:defRPr sz="2800"/>
            </a:lvl5pPr>
            <a:lvl6pPr lvl="5" rtl="0" algn="ctr">
              <a:lnSpc>
                <a:spcPct val="100000"/>
              </a:lnSpc>
              <a:spcBef>
                <a:spcPts val="1600"/>
              </a:spcBef>
              <a:spcAft>
                <a:spcPts val="0"/>
              </a:spcAft>
              <a:buSzPts val="2800"/>
              <a:buNone/>
              <a:defRPr sz="2800"/>
            </a:lvl6pPr>
            <a:lvl7pPr lvl="6" rtl="0" algn="ctr">
              <a:lnSpc>
                <a:spcPct val="100000"/>
              </a:lnSpc>
              <a:spcBef>
                <a:spcPts val="1600"/>
              </a:spcBef>
              <a:spcAft>
                <a:spcPts val="0"/>
              </a:spcAft>
              <a:buSzPts val="2800"/>
              <a:buNone/>
              <a:defRPr sz="2800"/>
            </a:lvl7pPr>
            <a:lvl8pPr lvl="7" rtl="0" algn="ctr">
              <a:lnSpc>
                <a:spcPct val="100000"/>
              </a:lnSpc>
              <a:spcBef>
                <a:spcPts val="1600"/>
              </a:spcBef>
              <a:spcAft>
                <a:spcPts val="0"/>
              </a:spcAft>
              <a:buSzPts val="2800"/>
              <a:buNone/>
              <a:defRPr sz="2800"/>
            </a:lvl8pPr>
            <a:lvl9pPr lvl="8" rtl="0" algn="ctr">
              <a:lnSpc>
                <a:spcPct val="100000"/>
              </a:lnSpc>
              <a:spcBef>
                <a:spcPts val="1600"/>
              </a:spcBef>
              <a:spcAft>
                <a:spcPts val="0"/>
              </a:spcAft>
              <a:buSzPts val="2800"/>
              <a:buNone/>
              <a:defRPr sz="2800"/>
            </a:lvl9pPr>
          </a:lstStyle>
          <a:p/>
        </p:txBody>
      </p:sp>
      <p:sp>
        <p:nvSpPr>
          <p:cNvPr id="173" name="Google Shape;173;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4" name="Shape 174"/>
        <p:cNvGrpSpPr/>
        <p:nvPr/>
      </p:nvGrpSpPr>
      <p:grpSpPr>
        <a:xfrm>
          <a:off x="0" y="0"/>
          <a:ext cx="0" cy="0"/>
          <a:chOff x="0" y="0"/>
          <a:chExt cx="0" cy="0"/>
        </a:xfrm>
      </p:grpSpPr>
      <p:sp>
        <p:nvSpPr>
          <p:cNvPr id="175" name="Google Shape;175;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900"/>
              <a:buNone/>
              <a:defRPr/>
            </a:lvl1pPr>
            <a:lvl2pPr lvl="1" rtl="0">
              <a:spcBef>
                <a:spcPts val="0"/>
              </a:spcBef>
              <a:spcAft>
                <a:spcPts val="0"/>
              </a:spcAft>
              <a:buSzPts val="2900"/>
              <a:buNone/>
              <a:defRPr/>
            </a:lvl2pPr>
            <a:lvl3pPr lvl="2" rtl="0">
              <a:spcBef>
                <a:spcPts val="0"/>
              </a:spcBef>
              <a:spcAft>
                <a:spcPts val="0"/>
              </a:spcAft>
              <a:buSzPts val="2900"/>
              <a:buNone/>
              <a:defRPr/>
            </a:lvl3pPr>
            <a:lvl4pPr lvl="3" rtl="0">
              <a:spcBef>
                <a:spcPts val="0"/>
              </a:spcBef>
              <a:spcAft>
                <a:spcPts val="0"/>
              </a:spcAft>
              <a:buSzPts val="2900"/>
              <a:buNone/>
              <a:defRPr/>
            </a:lvl4pPr>
            <a:lvl5pPr lvl="4" rtl="0">
              <a:spcBef>
                <a:spcPts val="0"/>
              </a:spcBef>
              <a:spcAft>
                <a:spcPts val="0"/>
              </a:spcAft>
              <a:buSzPts val="2900"/>
              <a:buNone/>
              <a:defRPr/>
            </a:lvl5pPr>
            <a:lvl6pPr lvl="5" rtl="0">
              <a:spcBef>
                <a:spcPts val="0"/>
              </a:spcBef>
              <a:spcAft>
                <a:spcPts val="0"/>
              </a:spcAft>
              <a:buSzPts val="2900"/>
              <a:buNone/>
              <a:defRPr/>
            </a:lvl6pPr>
            <a:lvl7pPr lvl="6" rtl="0">
              <a:spcBef>
                <a:spcPts val="0"/>
              </a:spcBef>
              <a:spcAft>
                <a:spcPts val="0"/>
              </a:spcAft>
              <a:buSzPts val="2900"/>
              <a:buNone/>
              <a:defRPr/>
            </a:lvl7pPr>
            <a:lvl8pPr lvl="7" rtl="0">
              <a:spcBef>
                <a:spcPts val="0"/>
              </a:spcBef>
              <a:spcAft>
                <a:spcPts val="0"/>
              </a:spcAft>
              <a:buSzPts val="2900"/>
              <a:buNone/>
              <a:defRPr/>
            </a:lvl8pPr>
            <a:lvl9pPr lvl="8" rtl="0">
              <a:spcBef>
                <a:spcPts val="0"/>
              </a:spcBef>
              <a:spcAft>
                <a:spcPts val="0"/>
              </a:spcAft>
              <a:buSzPts val="2900"/>
              <a:buNone/>
              <a:defRPr/>
            </a:lvl9pPr>
          </a:lstStyle>
          <a:p/>
        </p:txBody>
      </p:sp>
      <p:sp>
        <p:nvSpPr>
          <p:cNvPr id="176" name="Google Shape;176;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77" name="Google Shape;177;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no tabs">
  <p:cSld name="CUSTOM_5">
    <p:spTree>
      <p:nvGrpSpPr>
        <p:cNvPr id="41" name="Shape 41"/>
        <p:cNvGrpSpPr/>
        <p:nvPr/>
      </p:nvGrpSpPr>
      <p:grpSpPr>
        <a:xfrm>
          <a:off x="0" y="0"/>
          <a:ext cx="0" cy="0"/>
          <a:chOff x="0" y="0"/>
          <a:chExt cx="0" cy="0"/>
        </a:xfrm>
      </p:grpSpPr>
      <p:sp>
        <p:nvSpPr>
          <p:cNvPr id="42" name="Google Shape;42;p3"/>
          <p:cNvSpPr/>
          <p:nvPr/>
        </p:nvSpPr>
        <p:spPr>
          <a:xfrm>
            <a:off x="0" y="0"/>
            <a:ext cx="91440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10"/>
              <a:buFont typeface="Arial"/>
              <a:buNone/>
            </a:pPr>
            <a:r>
              <a:t/>
            </a:r>
            <a:endParaRPr b="0" i="0" sz="1410" u="none" cap="none" strike="noStrike">
              <a:solidFill>
                <a:srgbClr val="FFFFFF"/>
              </a:solidFill>
              <a:latin typeface="Arial"/>
              <a:ea typeface="Arial"/>
              <a:cs typeface="Arial"/>
              <a:sym typeface="Arial"/>
            </a:endParaRPr>
          </a:p>
        </p:txBody>
      </p:sp>
      <p:sp>
        <p:nvSpPr>
          <p:cNvPr id="43" name="Google Shape;43;p3"/>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
        <p:nvSpPr>
          <p:cNvPr id="44" name="Google Shape;44;p3"/>
          <p:cNvSpPr txBox="1"/>
          <p:nvPr>
            <p:ph idx="1" type="subTitle"/>
          </p:nvPr>
        </p:nvSpPr>
        <p:spPr>
          <a:xfrm>
            <a:off x="1565136" y="4563184"/>
            <a:ext cx="7099500" cy="411600"/>
          </a:xfrm>
          <a:prstGeom prst="rect">
            <a:avLst/>
          </a:prstGeom>
          <a:noFill/>
          <a:ln>
            <a:noFill/>
          </a:ln>
        </p:spPr>
        <p:txBody>
          <a:bodyPr anchorCtr="0" anchor="t" bIns="91425" lIns="91425" spcFirstLastPara="1" rIns="91425" wrap="square" tIns="91425">
            <a:noAutofit/>
          </a:bodyPr>
          <a:lstStyle>
            <a:lvl1pPr lvl="0" rtl="0" algn="r">
              <a:lnSpc>
                <a:spcPct val="115000"/>
              </a:lnSpc>
              <a:spcBef>
                <a:spcPts val="0"/>
              </a:spcBef>
              <a:spcAft>
                <a:spcPts val="0"/>
              </a:spcAft>
              <a:buClr>
                <a:schemeClr val="lt2"/>
              </a:buClr>
              <a:buSzPts val="1900"/>
              <a:buNone/>
              <a:defRPr sz="1912">
                <a:solidFill>
                  <a:schemeClr val="lt2"/>
                </a:solidFill>
              </a:defRPr>
            </a:lvl1pPr>
            <a:lvl2pPr lvl="1" rtl="0" algn="l">
              <a:lnSpc>
                <a:spcPct val="115000"/>
              </a:lnSpc>
              <a:spcBef>
                <a:spcPts val="1611"/>
              </a:spcBef>
              <a:spcAft>
                <a:spcPts val="0"/>
              </a:spcAft>
              <a:buClr>
                <a:schemeClr val="dk2"/>
              </a:buClr>
              <a:buSzPts val="1500"/>
              <a:buNone/>
              <a:defRPr sz="1511">
                <a:solidFill>
                  <a:schemeClr val="dk2"/>
                </a:solidFill>
              </a:defRPr>
            </a:lvl2pPr>
            <a:lvl3pPr lvl="2" rtl="0" algn="l">
              <a:lnSpc>
                <a:spcPct val="115000"/>
              </a:lnSpc>
              <a:spcBef>
                <a:spcPts val="1611"/>
              </a:spcBef>
              <a:spcAft>
                <a:spcPts val="0"/>
              </a:spcAft>
              <a:buClr>
                <a:schemeClr val="dk2"/>
              </a:buClr>
              <a:buSzPts val="1500"/>
              <a:buNone/>
              <a:defRPr sz="1511">
                <a:solidFill>
                  <a:schemeClr val="dk2"/>
                </a:solidFill>
              </a:defRPr>
            </a:lvl3pPr>
            <a:lvl4pPr lvl="3" rtl="0" algn="l">
              <a:lnSpc>
                <a:spcPct val="115000"/>
              </a:lnSpc>
              <a:spcBef>
                <a:spcPts val="1611"/>
              </a:spcBef>
              <a:spcAft>
                <a:spcPts val="0"/>
              </a:spcAft>
              <a:buClr>
                <a:schemeClr val="dk2"/>
              </a:buClr>
              <a:buSzPts val="1500"/>
              <a:buNone/>
              <a:defRPr sz="1511">
                <a:solidFill>
                  <a:schemeClr val="dk2"/>
                </a:solidFill>
              </a:defRPr>
            </a:lvl4pPr>
            <a:lvl5pPr lvl="4" rtl="0" algn="l">
              <a:lnSpc>
                <a:spcPct val="115000"/>
              </a:lnSpc>
              <a:spcBef>
                <a:spcPts val="1611"/>
              </a:spcBef>
              <a:spcAft>
                <a:spcPts val="0"/>
              </a:spcAft>
              <a:buClr>
                <a:schemeClr val="dk2"/>
              </a:buClr>
              <a:buSzPts val="1500"/>
              <a:buNone/>
              <a:defRPr sz="1511">
                <a:solidFill>
                  <a:schemeClr val="dk2"/>
                </a:solidFill>
              </a:defRPr>
            </a:lvl5pPr>
            <a:lvl6pPr lvl="5" rtl="0" algn="l">
              <a:lnSpc>
                <a:spcPct val="115000"/>
              </a:lnSpc>
              <a:spcBef>
                <a:spcPts val="1611"/>
              </a:spcBef>
              <a:spcAft>
                <a:spcPts val="0"/>
              </a:spcAft>
              <a:buClr>
                <a:schemeClr val="dk2"/>
              </a:buClr>
              <a:buSzPts val="1500"/>
              <a:buNone/>
              <a:defRPr sz="1511">
                <a:solidFill>
                  <a:schemeClr val="dk2"/>
                </a:solidFill>
              </a:defRPr>
            </a:lvl6pPr>
            <a:lvl7pPr lvl="6" rtl="0" algn="l">
              <a:lnSpc>
                <a:spcPct val="115000"/>
              </a:lnSpc>
              <a:spcBef>
                <a:spcPts val="1611"/>
              </a:spcBef>
              <a:spcAft>
                <a:spcPts val="0"/>
              </a:spcAft>
              <a:buClr>
                <a:schemeClr val="dk2"/>
              </a:buClr>
              <a:buSzPts val="1500"/>
              <a:buNone/>
              <a:defRPr sz="1511">
                <a:solidFill>
                  <a:schemeClr val="dk2"/>
                </a:solidFill>
              </a:defRPr>
            </a:lvl7pPr>
            <a:lvl8pPr lvl="7" rtl="0" algn="l">
              <a:lnSpc>
                <a:spcPct val="115000"/>
              </a:lnSpc>
              <a:spcBef>
                <a:spcPts val="1611"/>
              </a:spcBef>
              <a:spcAft>
                <a:spcPts val="0"/>
              </a:spcAft>
              <a:buClr>
                <a:schemeClr val="dk2"/>
              </a:buClr>
              <a:buSzPts val="1500"/>
              <a:buNone/>
              <a:defRPr sz="1511">
                <a:solidFill>
                  <a:schemeClr val="dk2"/>
                </a:solidFill>
              </a:defRPr>
            </a:lvl8pPr>
            <a:lvl9pPr lvl="8" rtl="0" algn="l">
              <a:lnSpc>
                <a:spcPct val="115000"/>
              </a:lnSpc>
              <a:spcBef>
                <a:spcPts val="1611"/>
              </a:spcBef>
              <a:spcAft>
                <a:spcPts val="1611"/>
              </a:spcAft>
              <a:buClr>
                <a:schemeClr val="dk2"/>
              </a:buClr>
              <a:buSzPts val="1500"/>
              <a:buNone/>
              <a:defRPr sz="1511">
                <a:solidFill>
                  <a:schemeClr val="dk2"/>
                </a:solidFill>
              </a:defRPr>
            </a:lvl9pPr>
          </a:lstStyle>
          <a:p/>
        </p:txBody>
      </p:sp>
      <p:sp>
        <p:nvSpPr>
          <p:cNvPr id="45" name="Google Shape;45;p3"/>
          <p:cNvSpPr txBox="1"/>
          <p:nvPr>
            <p:ph type="title"/>
          </p:nvPr>
        </p:nvSpPr>
        <p:spPr>
          <a:xfrm>
            <a:off x="1363410" y="4004751"/>
            <a:ext cx="7301400" cy="572700"/>
          </a:xfrm>
          <a:prstGeom prst="rect">
            <a:avLst/>
          </a:prstGeom>
          <a:noFill/>
          <a:ln>
            <a:noFill/>
          </a:ln>
        </p:spPr>
        <p:txBody>
          <a:bodyPr anchorCtr="0" anchor="b" bIns="91425" lIns="91425" spcFirstLastPara="1" rIns="91425" wrap="square" tIns="91425">
            <a:noAutofit/>
          </a:bodyPr>
          <a:lstStyle>
            <a:lvl1pPr lvl="0" marR="0" rtl="0" algn="r">
              <a:lnSpc>
                <a:spcPct val="100000"/>
              </a:lnSpc>
              <a:spcBef>
                <a:spcPts val="0"/>
              </a:spcBef>
              <a:spcAft>
                <a:spcPts val="0"/>
              </a:spcAft>
              <a:buSzPts val="3800"/>
              <a:buNone/>
              <a:defRPr sz="3827"/>
            </a:lvl1pPr>
            <a:lvl2pPr lvl="1" rtl="0" algn="r">
              <a:lnSpc>
                <a:spcPct val="100000"/>
              </a:lnSpc>
              <a:spcBef>
                <a:spcPts val="0"/>
              </a:spcBef>
              <a:spcAft>
                <a:spcPts val="0"/>
              </a:spcAft>
              <a:buClr>
                <a:schemeClr val="dk2"/>
              </a:buClr>
              <a:buSzPts val="1800"/>
              <a:buNone/>
              <a:defRPr sz="1812">
                <a:solidFill>
                  <a:schemeClr val="dk2"/>
                </a:solidFill>
              </a:defRPr>
            </a:lvl2pPr>
            <a:lvl3pPr lvl="2" rtl="0" algn="r">
              <a:lnSpc>
                <a:spcPct val="100000"/>
              </a:lnSpc>
              <a:spcBef>
                <a:spcPts val="0"/>
              </a:spcBef>
              <a:spcAft>
                <a:spcPts val="0"/>
              </a:spcAft>
              <a:buClr>
                <a:schemeClr val="dk2"/>
              </a:buClr>
              <a:buSzPts val="1800"/>
              <a:buNone/>
              <a:defRPr sz="1812">
                <a:solidFill>
                  <a:schemeClr val="dk2"/>
                </a:solidFill>
              </a:defRPr>
            </a:lvl3pPr>
            <a:lvl4pPr lvl="3" rtl="0" algn="r">
              <a:lnSpc>
                <a:spcPct val="100000"/>
              </a:lnSpc>
              <a:spcBef>
                <a:spcPts val="0"/>
              </a:spcBef>
              <a:spcAft>
                <a:spcPts val="0"/>
              </a:spcAft>
              <a:buClr>
                <a:schemeClr val="dk2"/>
              </a:buClr>
              <a:buSzPts val="1800"/>
              <a:buNone/>
              <a:defRPr sz="1812">
                <a:solidFill>
                  <a:schemeClr val="dk2"/>
                </a:solidFill>
              </a:defRPr>
            </a:lvl4pPr>
            <a:lvl5pPr lvl="4" rtl="0" algn="r">
              <a:lnSpc>
                <a:spcPct val="100000"/>
              </a:lnSpc>
              <a:spcBef>
                <a:spcPts val="0"/>
              </a:spcBef>
              <a:spcAft>
                <a:spcPts val="0"/>
              </a:spcAft>
              <a:buClr>
                <a:schemeClr val="dk2"/>
              </a:buClr>
              <a:buSzPts val="1800"/>
              <a:buNone/>
              <a:defRPr sz="1812">
                <a:solidFill>
                  <a:schemeClr val="dk2"/>
                </a:solidFill>
              </a:defRPr>
            </a:lvl5pPr>
            <a:lvl6pPr lvl="5" rtl="0" algn="r">
              <a:lnSpc>
                <a:spcPct val="100000"/>
              </a:lnSpc>
              <a:spcBef>
                <a:spcPts val="0"/>
              </a:spcBef>
              <a:spcAft>
                <a:spcPts val="0"/>
              </a:spcAft>
              <a:buClr>
                <a:schemeClr val="dk2"/>
              </a:buClr>
              <a:buSzPts val="1800"/>
              <a:buNone/>
              <a:defRPr sz="1812">
                <a:solidFill>
                  <a:schemeClr val="dk2"/>
                </a:solidFill>
              </a:defRPr>
            </a:lvl6pPr>
            <a:lvl7pPr lvl="6" rtl="0" algn="r">
              <a:lnSpc>
                <a:spcPct val="100000"/>
              </a:lnSpc>
              <a:spcBef>
                <a:spcPts val="0"/>
              </a:spcBef>
              <a:spcAft>
                <a:spcPts val="0"/>
              </a:spcAft>
              <a:buClr>
                <a:schemeClr val="dk2"/>
              </a:buClr>
              <a:buSzPts val="1800"/>
              <a:buNone/>
              <a:defRPr sz="1812">
                <a:solidFill>
                  <a:schemeClr val="dk2"/>
                </a:solidFill>
              </a:defRPr>
            </a:lvl7pPr>
            <a:lvl8pPr lvl="7" rtl="0" algn="r">
              <a:lnSpc>
                <a:spcPct val="100000"/>
              </a:lnSpc>
              <a:spcBef>
                <a:spcPts val="0"/>
              </a:spcBef>
              <a:spcAft>
                <a:spcPts val="0"/>
              </a:spcAft>
              <a:buClr>
                <a:schemeClr val="dk2"/>
              </a:buClr>
              <a:buSzPts val="1800"/>
              <a:buNone/>
              <a:defRPr sz="1812">
                <a:solidFill>
                  <a:schemeClr val="dk2"/>
                </a:solidFill>
              </a:defRPr>
            </a:lvl8pPr>
            <a:lvl9pPr lvl="8" rtl="0" algn="r">
              <a:lnSpc>
                <a:spcPct val="100000"/>
              </a:lnSpc>
              <a:spcBef>
                <a:spcPts val="0"/>
              </a:spcBef>
              <a:spcAft>
                <a:spcPts val="0"/>
              </a:spcAft>
              <a:buClr>
                <a:schemeClr val="dk2"/>
              </a:buClr>
              <a:buSzPts val="1800"/>
              <a:buNone/>
              <a:defRPr sz="1812">
                <a:solidFill>
                  <a:schemeClr val="dk2"/>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aper">
  <p:cSld name="CUSTOM_2_2">
    <p:spTree>
      <p:nvGrpSpPr>
        <p:cNvPr id="46" name="Shape 46"/>
        <p:cNvGrpSpPr/>
        <p:nvPr/>
      </p:nvGrpSpPr>
      <p:grpSpPr>
        <a:xfrm>
          <a:off x="0" y="0"/>
          <a:ext cx="0" cy="0"/>
          <a:chOff x="0" y="0"/>
          <a:chExt cx="0" cy="0"/>
        </a:xfrm>
      </p:grpSpPr>
      <p:sp>
        <p:nvSpPr>
          <p:cNvPr id="47" name="Google Shape;47;p4"/>
          <p:cNvSpPr txBox="1"/>
          <p:nvPr>
            <p:ph idx="1" type="body"/>
          </p:nvPr>
        </p:nvSpPr>
        <p:spPr>
          <a:xfrm>
            <a:off x="1165886" y="585237"/>
            <a:ext cx="69285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48" name="Google Shape;48;p4"/>
          <p:cNvSpPr txBox="1"/>
          <p:nvPr>
            <p:ph type="title"/>
          </p:nvPr>
        </p:nvSpPr>
        <p:spPr>
          <a:xfrm>
            <a:off x="1161565" y="136624"/>
            <a:ext cx="69285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5000"/>
              <a:buNone/>
              <a:defRPr sz="5000"/>
            </a:lvl2pPr>
            <a:lvl3pPr lvl="2" algn="l">
              <a:lnSpc>
                <a:spcPct val="100000"/>
              </a:lnSpc>
              <a:spcBef>
                <a:spcPts val="0"/>
              </a:spcBef>
              <a:spcAft>
                <a:spcPts val="0"/>
              </a:spcAft>
              <a:buSzPts val="5000"/>
              <a:buNone/>
              <a:defRPr sz="5000"/>
            </a:lvl3pPr>
            <a:lvl4pPr lvl="3" algn="l">
              <a:lnSpc>
                <a:spcPct val="100000"/>
              </a:lnSpc>
              <a:spcBef>
                <a:spcPts val="0"/>
              </a:spcBef>
              <a:spcAft>
                <a:spcPts val="0"/>
              </a:spcAft>
              <a:buSzPts val="5000"/>
              <a:buNone/>
              <a:defRPr sz="5000"/>
            </a:lvl4pPr>
            <a:lvl5pPr lvl="4" algn="l">
              <a:lnSpc>
                <a:spcPct val="100000"/>
              </a:lnSpc>
              <a:spcBef>
                <a:spcPts val="0"/>
              </a:spcBef>
              <a:spcAft>
                <a:spcPts val="0"/>
              </a:spcAft>
              <a:buSzPts val="5000"/>
              <a:buNone/>
              <a:defRPr sz="5000"/>
            </a:lvl5pPr>
            <a:lvl6pPr lvl="5" algn="l">
              <a:lnSpc>
                <a:spcPct val="100000"/>
              </a:lnSpc>
              <a:spcBef>
                <a:spcPts val="0"/>
              </a:spcBef>
              <a:spcAft>
                <a:spcPts val="0"/>
              </a:spcAft>
              <a:buSzPts val="5000"/>
              <a:buNone/>
              <a:defRPr sz="5000"/>
            </a:lvl6pPr>
            <a:lvl7pPr lvl="6" algn="l">
              <a:lnSpc>
                <a:spcPct val="100000"/>
              </a:lnSpc>
              <a:spcBef>
                <a:spcPts val="0"/>
              </a:spcBef>
              <a:spcAft>
                <a:spcPts val="0"/>
              </a:spcAft>
              <a:buSzPts val="5000"/>
              <a:buNone/>
              <a:defRPr sz="5000"/>
            </a:lvl7pPr>
            <a:lvl8pPr lvl="7" algn="l">
              <a:lnSpc>
                <a:spcPct val="100000"/>
              </a:lnSpc>
              <a:spcBef>
                <a:spcPts val="0"/>
              </a:spcBef>
              <a:spcAft>
                <a:spcPts val="0"/>
              </a:spcAft>
              <a:buSzPts val="5000"/>
              <a:buNone/>
              <a:defRPr sz="5000"/>
            </a:lvl8pPr>
            <a:lvl9pPr lvl="8" algn="l">
              <a:lnSpc>
                <a:spcPct val="100000"/>
              </a:lnSpc>
              <a:spcBef>
                <a:spcPts val="0"/>
              </a:spcBef>
              <a:spcAft>
                <a:spcPts val="0"/>
              </a:spcAft>
              <a:buSzPts val="5000"/>
              <a:buNone/>
              <a:defRPr sz="50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aper no tabs">
  <p:cSld name="CUSTOM_2_2_1">
    <p:spTree>
      <p:nvGrpSpPr>
        <p:cNvPr id="49" name="Shape 49"/>
        <p:cNvGrpSpPr/>
        <p:nvPr/>
      </p:nvGrpSpPr>
      <p:grpSpPr>
        <a:xfrm>
          <a:off x="0" y="0"/>
          <a:ext cx="0" cy="0"/>
          <a:chOff x="0" y="0"/>
          <a:chExt cx="0" cy="0"/>
        </a:xfrm>
      </p:grpSpPr>
      <p:sp>
        <p:nvSpPr>
          <p:cNvPr id="50" name="Google Shape;50;p5"/>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51" name="Google Shape;51;p5"/>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nvGrpSpPr>
          <p:cNvPr id="52" name="Google Shape;52;p5"/>
          <p:cNvGrpSpPr/>
          <p:nvPr/>
        </p:nvGrpSpPr>
        <p:grpSpPr>
          <a:xfrm>
            <a:off x="-29" y="550295"/>
            <a:ext cx="1026254" cy="137531"/>
            <a:chOff x="-461085" y="955170"/>
            <a:chExt cx="769652" cy="244500"/>
          </a:xfrm>
        </p:grpSpPr>
        <p:sp>
          <p:nvSpPr>
            <p:cNvPr id="53" name="Google Shape;53;p5"/>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54" name="Google Shape;54;p5"/>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55" name="Google Shape;55;p5"/>
          <p:cNvGrpSpPr/>
          <p:nvPr/>
        </p:nvGrpSpPr>
        <p:grpSpPr>
          <a:xfrm>
            <a:off x="-29" y="940699"/>
            <a:ext cx="1026254" cy="137531"/>
            <a:chOff x="-460114" y="1637572"/>
            <a:chExt cx="769652" cy="244500"/>
          </a:xfrm>
        </p:grpSpPr>
        <p:sp>
          <p:nvSpPr>
            <p:cNvPr id="56" name="Google Shape;56;p5"/>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57" name="Google Shape;57;p5"/>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58" name="Google Shape;58;p5"/>
          <p:cNvGrpSpPr/>
          <p:nvPr/>
        </p:nvGrpSpPr>
        <p:grpSpPr>
          <a:xfrm>
            <a:off x="-30" y="1331103"/>
            <a:ext cx="1026254" cy="137531"/>
            <a:chOff x="-470792" y="2343271"/>
            <a:chExt cx="769652" cy="244500"/>
          </a:xfrm>
        </p:grpSpPr>
        <p:sp>
          <p:nvSpPr>
            <p:cNvPr id="59" name="Google Shape;59;p5"/>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0" name="Google Shape;60;p5"/>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61" name="Google Shape;61;p5"/>
          <p:cNvGrpSpPr/>
          <p:nvPr/>
        </p:nvGrpSpPr>
        <p:grpSpPr>
          <a:xfrm>
            <a:off x="-29" y="3722125"/>
            <a:ext cx="1026254" cy="137531"/>
            <a:chOff x="-461085" y="955170"/>
            <a:chExt cx="769652" cy="244500"/>
          </a:xfrm>
        </p:grpSpPr>
        <p:sp>
          <p:nvSpPr>
            <p:cNvPr id="62" name="Google Shape;62;p5"/>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3" name="Google Shape;63;p5"/>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64" name="Google Shape;64;p5"/>
          <p:cNvGrpSpPr/>
          <p:nvPr/>
        </p:nvGrpSpPr>
        <p:grpSpPr>
          <a:xfrm>
            <a:off x="-29" y="4112528"/>
            <a:ext cx="1026254" cy="137531"/>
            <a:chOff x="-460114" y="1637572"/>
            <a:chExt cx="769652" cy="244500"/>
          </a:xfrm>
        </p:grpSpPr>
        <p:sp>
          <p:nvSpPr>
            <p:cNvPr id="65" name="Google Shape;65;p5"/>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6" name="Google Shape;66;p5"/>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67" name="Google Shape;67;p5"/>
          <p:cNvGrpSpPr/>
          <p:nvPr/>
        </p:nvGrpSpPr>
        <p:grpSpPr>
          <a:xfrm>
            <a:off x="-30" y="4502932"/>
            <a:ext cx="1026254" cy="137531"/>
            <a:chOff x="-470792" y="2343271"/>
            <a:chExt cx="769652" cy="244500"/>
          </a:xfrm>
        </p:grpSpPr>
        <p:sp>
          <p:nvSpPr>
            <p:cNvPr id="68" name="Google Shape;68;p5"/>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69" name="Google Shape;69;p5"/>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sp>
        <p:nvSpPr>
          <p:cNvPr id="70" name="Google Shape;70;p5"/>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71" name="Google Shape;71;p5"/>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t-Grid Paper">
  <p:cSld name="CUSTOM_2_1_1">
    <p:spTree>
      <p:nvGrpSpPr>
        <p:cNvPr id="72" name="Shape 72"/>
        <p:cNvGrpSpPr/>
        <p:nvPr/>
      </p:nvGrpSpPr>
      <p:grpSpPr>
        <a:xfrm>
          <a:off x="0" y="0"/>
          <a:ext cx="0" cy="0"/>
          <a:chOff x="0" y="0"/>
          <a:chExt cx="0" cy="0"/>
        </a:xfrm>
      </p:grpSpPr>
      <p:pic>
        <p:nvPicPr>
          <p:cNvPr id="73" name="Google Shape;73;p6"/>
          <p:cNvPicPr preferRelativeResize="0"/>
          <p:nvPr/>
        </p:nvPicPr>
        <p:blipFill rotWithShape="1">
          <a:blip r:embed="rId2">
            <a:alphaModFix/>
          </a:blip>
          <a:srcRect b="0" l="6924" r="0" t="0"/>
          <a:stretch/>
        </p:blipFill>
        <p:spPr>
          <a:xfrm>
            <a:off x="1138026" y="13014"/>
            <a:ext cx="7397689" cy="5143526"/>
          </a:xfrm>
          <a:prstGeom prst="rect">
            <a:avLst/>
          </a:prstGeom>
          <a:noFill/>
          <a:ln>
            <a:noFill/>
          </a:ln>
        </p:spPr>
      </p:pic>
      <p:sp>
        <p:nvSpPr>
          <p:cNvPr id="74" name="Google Shape;74;p6"/>
          <p:cNvSpPr txBox="1"/>
          <p:nvPr>
            <p:ph idx="1" type="body"/>
          </p:nvPr>
        </p:nvSpPr>
        <p:spPr>
          <a:xfrm>
            <a:off x="1165886" y="585237"/>
            <a:ext cx="69357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75" name="Google Shape;75;p6"/>
          <p:cNvSpPr txBox="1"/>
          <p:nvPr>
            <p:ph type="title"/>
          </p:nvPr>
        </p:nvSpPr>
        <p:spPr>
          <a:xfrm>
            <a:off x="1161565" y="136624"/>
            <a:ext cx="69357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t-Grid Paper no tabs">
  <p:cSld name="CUSTOM_2_1_1_1">
    <p:spTree>
      <p:nvGrpSpPr>
        <p:cNvPr id="76" name="Shape 76"/>
        <p:cNvGrpSpPr/>
        <p:nvPr/>
      </p:nvGrpSpPr>
      <p:grpSpPr>
        <a:xfrm>
          <a:off x="0" y="0"/>
          <a:ext cx="0" cy="0"/>
          <a:chOff x="0" y="0"/>
          <a:chExt cx="0" cy="0"/>
        </a:xfrm>
      </p:grpSpPr>
      <p:sp>
        <p:nvSpPr>
          <p:cNvPr id="77" name="Google Shape;77;p7"/>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78" name="Google Shape;78;p7"/>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nvGrpSpPr>
          <p:cNvPr id="79" name="Google Shape;79;p7"/>
          <p:cNvGrpSpPr/>
          <p:nvPr/>
        </p:nvGrpSpPr>
        <p:grpSpPr>
          <a:xfrm>
            <a:off x="-29" y="550295"/>
            <a:ext cx="1026254" cy="137531"/>
            <a:chOff x="-461085" y="955170"/>
            <a:chExt cx="769652" cy="244500"/>
          </a:xfrm>
        </p:grpSpPr>
        <p:sp>
          <p:nvSpPr>
            <p:cNvPr id="80" name="Google Shape;80;p7"/>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81" name="Google Shape;81;p7"/>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82" name="Google Shape;82;p7"/>
          <p:cNvGrpSpPr/>
          <p:nvPr/>
        </p:nvGrpSpPr>
        <p:grpSpPr>
          <a:xfrm>
            <a:off x="-29" y="940699"/>
            <a:ext cx="1026254" cy="137531"/>
            <a:chOff x="-460114" y="1637572"/>
            <a:chExt cx="769652" cy="244500"/>
          </a:xfrm>
        </p:grpSpPr>
        <p:sp>
          <p:nvSpPr>
            <p:cNvPr id="83" name="Google Shape;83;p7"/>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84" name="Google Shape;84;p7"/>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85" name="Google Shape;85;p7"/>
          <p:cNvGrpSpPr/>
          <p:nvPr/>
        </p:nvGrpSpPr>
        <p:grpSpPr>
          <a:xfrm>
            <a:off x="-30" y="1331103"/>
            <a:ext cx="1026254" cy="137531"/>
            <a:chOff x="-470792" y="2343271"/>
            <a:chExt cx="769652" cy="244500"/>
          </a:xfrm>
        </p:grpSpPr>
        <p:sp>
          <p:nvSpPr>
            <p:cNvPr id="86" name="Google Shape;86;p7"/>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87" name="Google Shape;87;p7"/>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88" name="Google Shape;88;p7"/>
          <p:cNvGrpSpPr/>
          <p:nvPr/>
        </p:nvGrpSpPr>
        <p:grpSpPr>
          <a:xfrm>
            <a:off x="-29" y="3722125"/>
            <a:ext cx="1026254" cy="137531"/>
            <a:chOff x="-461085" y="955170"/>
            <a:chExt cx="769652" cy="244500"/>
          </a:xfrm>
        </p:grpSpPr>
        <p:sp>
          <p:nvSpPr>
            <p:cNvPr id="89" name="Google Shape;89;p7"/>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90" name="Google Shape;90;p7"/>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91" name="Google Shape;91;p7"/>
          <p:cNvGrpSpPr/>
          <p:nvPr/>
        </p:nvGrpSpPr>
        <p:grpSpPr>
          <a:xfrm>
            <a:off x="-29" y="4112528"/>
            <a:ext cx="1026254" cy="137531"/>
            <a:chOff x="-460114" y="1637572"/>
            <a:chExt cx="769652" cy="244500"/>
          </a:xfrm>
        </p:grpSpPr>
        <p:sp>
          <p:nvSpPr>
            <p:cNvPr id="92" name="Google Shape;92;p7"/>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93" name="Google Shape;93;p7"/>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94" name="Google Shape;94;p7"/>
          <p:cNvGrpSpPr/>
          <p:nvPr/>
        </p:nvGrpSpPr>
        <p:grpSpPr>
          <a:xfrm>
            <a:off x="-30" y="4502932"/>
            <a:ext cx="1026254" cy="137531"/>
            <a:chOff x="-470792" y="2343271"/>
            <a:chExt cx="769652" cy="244500"/>
          </a:xfrm>
        </p:grpSpPr>
        <p:sp>
          <p:nvSpPr>
            <p:cNvPr id="95" name="Google Shape;95;p7"/>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96" name="Google Shape;96;p7"/>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pic>
        <p:nvPicPr>
          <p:cNvPr id="97" name="Google Shape;97;p7"/>
          <p:cNvPicPr preferRelativeResize="0"/>
          <p:nvPr/>
        </p:nvPicPr>
        <p:blipFill rotWithShape="1">
          <a:blip r:embed="rId2">
            <a:alphaModFix/>
          </a:blip>
          <a:srcRect b="0" l="6924" r="0" t="0"/>
          <a:stretch/>
        </p:blipFill>
        <p:spPr>
          <a:xfrm>
            <a:off x="1138026" y="13014"/>
            <a:ext cx="7857457" cy="5143526"/>
          </a:xfrm>
          <a:prstGeom prst="rect">
            <a:avLst/>
          </a:prstGeom>
          <a:noFill/>
          <a:ln>
            <a:noFill/>
          </a:ln>
        </p:spPr>
      </p:pic>
      <p:sp>
        <p:nvSpPr>
          <p:cNvPr id="98" name="Google Shape;98;p7"/>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99" name="Google Shape;99;p7"/>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aph Paper">
  <p:cSld name="CUSTOM_2_1">
    <p:spTree>
      <p:nvGrpSpPr>
        <p:cNvPr id="100" name="Shape 100"/>
        <p:cNvGrpSpPr/>
        <p:nvPr/>
      </p:nvGrpSpPr>
      <p:grpSpPr>
        <a:xfrm>
          <a:off x="0" y="0"/>
          <a:ext cx="0" cy="0"/>
          <a:chOff x="0" y="0"/>
          <a:chExt cx="0" cy="0"/>
        </a:xfrm>
      </p:grpSpPr>
      <p:pic>
        <p:nvPicPr>
          <p:cNvPr id="101" name="Google Shape;101;p8"/>
          <p:cNvPicPr preferRelativeResize="0"/>
          <p:nvPr/>
        </p:nvPicPr>
        <p:blipFill rotWithShape="1">
          <a:blip r:embed="rId2">
            <a:alphaModFix/>
          </a:blip>
          <a:srcRect b="0" l="-1" r="14435" t="0"/>
          <a:stretch/>
        </p:blipFill>
        <p:spPr>
          <a:xfrm>
            <a:off x="1153749" y="18133"/>
            <a:ext cx="7403143" cy="5143507"/>
          </a:xfrm>
          <a:prstGeom prst="rect">
            <a:avLst/>
          </a:prstGeom>
          <a:noFill/>
          <a:ln>
            <a:noFill/>
          </a:ln>
        </p:spPr>
      </p:pic>
      <p:sp>
        <p:nvSpPr>
          <p:cNvPr id="102" name="Google Shape;102;p8"/>
          <p:cNvSpPr txBox="1"/>
          <p:nvPr>
            <p:ph idx="1" type="body"/>
          </p:nvPr>
        </p:nvSpPr>
        <p:spPr>
          <a:xfrm>
            <a:off x="1165886" y="585237"/>
            <a:ext cx="69216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103" name="Google Shape;103;p8"/>
          <p:cNvSpPr txBox="1"/>
          <p:nvPr>
            <p:ph type="title"/>
          </p:nvPr>
        </p:nvSpPr>
        <p:spPr>
          <a:xfrm>
            <a:off x="1161565" y="136624"/>
            <a:ext cx="69213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aph Paper no tabs">
  <p:cSld name="CUSTOM_2_1_2">
    <p:spTree>
      <p:nvGrpSpPr>
        <p:cNvPr id="104" name="Shape 104"/>
        <p:cNvGrpSpPr/>
        <p:nvPr/>
      </p:nvGrpSpPr>
      <p:grpSpPr>
        <a:xfrm>
          <a:off x="0" y="0"/>
          <a:ext cx="0" cy="0"/>
          <a:chOff x="0" y="0"/>
          <a:chExt cx="0" cy="0"/>
        </a:xfrm>
      </p:grpSpPr>
      <p:sp>
        <p:nvSpPr>
          <p:cNvPr id="105" name="Google Shape;105;p9"/>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12"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06" name="Google Shape;106;p9"/>
          <p:cNvSpPr/>
          <p:nvPr/>
        </p:nvSpPr>
        <p:spPr>
          <a:xfrm>
            <a:off x="611367" y="0"/>
            <a:ext cx="85326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nvGrpSpPr>
          <p:cNvPr id="107" name="Google Shape;107;p9"/>
          <p:cNvGrpSpPr/>
          <p:nvPr/>
        </p:nvGrpSpPr>
        <p:grpSpPr>
          <a:xfrm>
            <a:off x="-29" y="550295"/>
            <a:ext cx="1026254" cy="137531"/>
            <a:chOff x="-461085" y="955170"/>
            <a:chExt cx="769652" cy="244500"/>
          </a:xfrm>
        </p:grpSpPr>
        <p:sp>
          <p:nvSpPr>
            <p:cNvPr id="108" name="Google Shape;108;p9"/>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09" name="Google Shape;109;p9"/>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0" name="Google Shape;110;p9"/>
          <p:cNvGrpSpPr/>
          <p:nvPr/>
        </p:nvGrpSpPr>
        <p:grpSpPr>
          <a:xfrm>
            <a:off x="-29" y="940699"/>
            <a:ext cx="1026254" cy="137531"/>
            <a:chOff x="-460114" y="1637572"/>
            <a:chExt cx="769652" cy="244500"/>
          </a:xfrm>
        </p:grpSpPr>
        <p:sp>
          <p:nvSpPr>
            <p:cNvPr id="111" name="Google Shape;111;p9"/>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12" name="Google Shape;112;p9"/>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3" name="Google Shape;113;p9"/>
          <p:cNvGrpSpPr/>
          <p:nvPr/>
        </p:nvGrpSpPr>
        <p:grpSpPr>
          <a:xfrm>
            <a:off x="-30" y="1331103"/>
            <a:ext cx="1026254" cy="137531"/>
            <a:chOff x="-470792" y="2343271"/>
            <a:chExt cx="769652" cy="244500"/>
          </a:xfrm>
        </p:grpSpPr>
        <p:sp>
          <p:nvSpPr>
            <p:cNvPr id="114" name="Google Shape;114;p9"/>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15" name="Google Shape;115;p9"/>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6" name="Google Shape;116;p9"/>
          <p:cNvGrpSpPr/>
          <p:nvPr/>
        </p:nvGrpSpPr>
        <p:grpSpPr>
          <a:xfrm>
            <a:off x="-29" y="3722125"/>
            <a:ext cx="1026254" cy="137531"/>
            <a:chOff x="-461085" y="955170"/>
            <a:chExt cx="769652" cy="244500"/>
          </a:xfrm>
        </p:grpSpPr>
        <p:sp>
          <p:nvSpPr>
            <p:cNvPr id="117" name="Google Shape;117;p9"/>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18" name="Google Shape;118;p9"/>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19" name="Google Shape;119;p9"/>
          <p:cNvGrpSpPr/>
          <p:nvPr/>
        </p:nvGrpSpPr>
        <p:grpSpPr>
          <a:xfrm>
            <a:off x="-29" y="4112528"/>
            <a:ext cx="1026254" cy="137531"/>
            <a:chOff x="-460114" y="1637572"/>
            <a:chExt cx="769652" cy="244500"/>
          </a:xfrm>
        </p:grpSpPr>
        <p:sp>
          <p:nvSpPr>
            <p:cNvPr id="120" name="Google Shape;120;p9"/>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21" name="Google Shape;121;p9"/>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122" name="Google Shape;122;p9"/>
          <p:cNvGrpSpPr/>
          <p:nvPr/>
        </p:nvGrpSpPr>
        <p:grpSpPr>
          <a:xfrm>
            <a:off x="-30" y="4502932"/>
            <a:ext cx="1026254" cy="137531"/>
            <a:chOff x="-470792" y="2343271"/>
            <a:chExt cx="769652" cy="244500"/>
          </a:xfrm>
        </p:grpSpPr>
        <p:sp>
          <p:nvSpPr>
            <p:cNvPr id="123" name="Google Shape;123;p9"/>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24" name="Google Shape;124;p9"/>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25"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pic>
        <p:nvPicPr>
          <p:cNvPr id="125" name="Google Shape;125;p9"/>
          <p:cNvPicPr preferRelativeResize="0"/>
          <p:nvPr/>
        </p:nvPicPr>
        <p:blipFill rotWithShape="1">
          <a:blip r:embed="rId2">
            <a:alphaModFix/>
          </a:blip>
          <a:srcRect b="0" l="0" r="8975" t="0"/>
          <a:stretch/>
        </p:blipFill>
        <p:spPr>
          <a:xfrm>
            <a:off x="1153741" y="18138"/>
            <a:ext cx="7875706" cy="5143500"/>
          </a:xfrm>
          <a:prstGeom prst="rect">
            <a:avLst/>
          </a:prstGeom>
          <a:noFill/>
          <a:ln>
            <a:noFill/>
          </a:ln>
        </p:spPr>
      </p:pic>
      <p:sp>
        <p:nvSpPr>
          <p:cNvPr id="126" name="Google Shape;126;p9"/>
          <p:cNvSpPr txBox="1"/>
          <p:nvPr>
            <p:ph idx="1" type="body"/>
          </p:nvPr>
        </p:nvSpPr>
        <p:spPr>
          <a:xfrm>
            <a:off x="1166244" y="585241"/>
            <a:ext cx="7523400" cy="4304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11"/>
              </a:spcBef>
              <a:spcAft>
                <a:spcPts val="0"/>
              </a:spcAft>
              <a:buSzPts val="1400"/>
              <a:buChar char="○"/>
              <a:defRPr/>
            </a:lvl2pPr>
            <a:lvl3pPr indent="-317500" lvl="2" marL="1371600" rtl="0" algn="l">
              <a:lnSpc>
                <a:spcPct val="115000"/>
              </a:lnSpc>
              <a:spcBef>
                <a:spcPts val="1611"/>
              </a:spcBef>
              <a:spcAft>
                <a:spcPts val="0"/>
              </a:spcAft>
              <a:buSzPts val="1400"/>
              <a:buChar char="■"/>
              <a:defRPr/>
            </a:lvl3pPr>
            <a:lvl4pPr indent="-317500" lvl="3" marL="1828800" rtl="0" algn="l">
              <a:lnSpc>
                <a:spcPct val="115000"/>
              </a:lnSpc>
              <a:spcBef>
                <a:spcPts val="1611"/>
              </a:spcBef>
              <a:spcAft>
                <a:spcPts val="0"/>
              </a:spcAft>
              <a:buSzPts val="1400"/>
              <a:buChar char="●"/>
              <a:defRPr/>
            </a:lvl4pPr>
            <a:lvl5pPr indent="-317500" lvl="4" marL="2286000" rtl="0" algn="l">
              <a:lnSpc>
                <a:spcPct val="115000"/>
              </a:lnSpc>
              <a:spcBef>
                <a:spcPts val="1611"/>
              </a:spcBef>
              <a:spcAft>
                <a:spcPts val="0"/>
              </a:spcAft>
              <a:buSzPts val="1400"/>
              <a:buChar char="○"/>
              <a:defRPr/>
            </a:lvl5pPr>
            <a:lvl6pPr indent="-317500" lvl="5" marL="2743200" rtl="0" algn="l">
              <a:lnSpc>
                <a:spcPct val="115000"/>
              </a:lnSpc>
              <a:spcBef>
                <a:spcPts val="1611"/>
              </a:spcBef>
              <a:spcAft>
                <a:spcPts val="0"/>
              </a:spcAft>
              <a:buSzPts val="1400"/>
              <a:buChar char="■"/>
              <a:defRPr/>
            </a:lvl6pPr>
            <a:lvl7pPr indent="-317500" lvl="6" marL="3200400" rtl="0" algn="l">
              <a:lnSpc>
                <a:spcPct val="115000"/>
              </a:lnSpc>
              <a:spcBef>
                <a:spcPts val="1611"/>
              </a:spcBef>
              <a:spcAft>
                <a:spcPts val="0"/>
              </a:spcAft>
              <a:buSzPts val="1400"/>
              <a:buChar char="●"/>
              <a:defRPr/>
            </a:lvl7pPr>
            <a:lvl8pPr indent="-317500" lvl="7" marL="3657600" rtl="0" algn="l">
              <a:lnSpc>
                <a:spcPct val="115000"/>
              </a:lnSpc>
              <a:spcBef>
                <a:spcPts val="1611"/>
              </a:spcBef>
              <a:spcAft>
                <a:spcPts val="0"/>
              </a:spcAft>
              <a:buSzPts val="1400"/>
              <a:buChar char="○"/>
              <a:defRPr/>
            </a:lvl8pPr>
            <a:lvl9pPr indent="-317500" lvl="8" marL="4114800" rtl="0" algn="l">
              <a:lnSpc>
                <a:spcPct val="115000"/>
              </a:lnSpc>
              <a:spcBef>
                <a:spcPts val="1611"/>
              </a:spcBef>
              <a:spcAft>
                <a:spcPts val="1611"/>
              </a:spcAft>
              <a:buSzPts val="1400"/>
              <a:buChar char="■"/>
              <a:defRPr/>
            </a:lvl9pPr>
          </a:lstStyle>
          <a:p/>
        </p:txBody>
      </p:sp>
      <p:sp>
        <p:nvSpPr>
          <p:cNvPr id="127" name="Google Shape;127;p9"/>
          <p:cNvSpPr txBox="1"/>
          <p:nvPr>
            <p:ph type="title"/>
          </p:nvPr>
        </p:nvSpPr>
        <p:spPr>
          <a:xfrm>
            <a:off x="1161552" y="136629"/>
            <a:ext cx="7523400" cy="436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SzPts val="3000"/>
              <a:buNone/>
              <a:defRPr sz="3000"/>
            </a:lvl1pPr>
            <a:lvl2pPr lvl="1" rtl="0" algn="l">
              <a:lnSpc>
                <a:spcPct val="100000"/>
              </a:lnSpc>
              <a:spcBef>
                <a:spcPts val="0"/>
              </a:spcBef>
              <a:spcAft>
                <a:spcPts val="0"/>
              </a:spcAft>
              <a:buSzPts val="5000"/>
              <a:buNone/>
              <a:defRPr sz="5000"/>
            </a:lvl2pPr>
            <a:lvl3pPr lvl="2" rtl="0" algn="l">
              <a:lnSpc>
                <a:spcPct val="100000"/>
              </a:lnSpc>
              <a:spcBef>
                <a:spcPts val="0"/>
              </a:spcBef>
              <a:spcAft>
                <a:spcPts val="0"/>
              </a:spcAft>
              <a:buSzPts val="5000"/>
              <a:buNone/>
              <a:defRPr sz="5000"/>
            </a:lvl3pPr>
            <a:lvl4pPr lvl="3" rtl="0" algn="l">
              <a:lnSpc>
                <a:spcPct val="100000"/>
              </a:lnSpc>
              <a:spcBef>
                <a:spcPts val="0"/>
              </a:spcBef>
              <a:spcAft>
                <a:spcPts val="0"/>
              </a:spcAft>
              <a:buSzPts val="5000"/>
              <a:buNone/>
              <a:defRPr sz="5000"/>
            </a:lvl4pPr>
            <a:lvl5pPr lvl="4" rtl="0" algn="l">
              <a:lnSpc>
                <a:spcPct val="100000"/>
              </a:lnSpc>
              <a:spcBef>
                <a:spcPts val="0"/>
              </a:spcBef>
              <a:spcAft>
                <a:spcPts val="0"/>
              </a:spcAft>
              <a:buSzPts val="5000"/>
              <a:buNone/>
              <a:defRPr sz="5000"/>
            </a:lvl5pPr>
            <a:lvl6pPr lvl="5" rtl="0" algn="l">
              <a:lnSpc>
                <a:spcPct val="100000"/>
              </a:lnSpc>
              <a:spcBef>
                <a:spcPts val="0"/>
              </a:spcBef>
              <a:spcAft>
                <a:spcPts val="0"/>
              </a:spcAft>
              <a:buSzPts val="5000"/>
              <a:buNone/>
              <a:defRPr sz="5000"/>
            </a:lvl6pPr>
            <a:lvl7pPr lvl="6" rtl="0" algn="l">
              <a:lnSpc>
                <a:spcPct val="100000"/>
              </a:lnSpc>
              <a:spcBef>
                <a:spcPts val="0"/>
              </a:spcBef>
              <a:spcAft>
                <a:spcPts val="0"/>
              </a:spcAft>
              <a:buSzPts val="5000"/>
              <a:buNone/>
              <a:defRPr sz="5000"/>
            </a:lvl7pPr>
            <a:lvl8pPr lvl="7" rtl="0" algn="l">
              <a:lnSpc>
                <a:spcPct val="100000"/>
              </a:lnSpc>
              <a:spcBef>
                <a:spcPts val="0"/>
              </a:spcBef>
              <a:spcAft>
                <a:spcPts val="0"/>
              </a:spcAft>
              <a:buSzPts val="5000"/>
              <a:buNone/>
              <a:defRPr sz="5000"/>
            </a:lvl8pPr>
            <a:lvl9pPr lvl="8" rtl="0" algn="l">
              <a:lnSpc>
                <a:spcPct val="100000"/>
              </a:lnSpc>
              <a:spcBef>
                <a:spcPts val="0"/>
              </a:spcBef>
              <a:spcAft>
                <a:spcPts val="0"/>
              </a:spcAft>
              <a:buSzPts val="5000"/>
              <a:buNone/>
              <a:defRPr sz="5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led Paper">
  <p:cSld name="CUSTOM_2">
    <p:spTree>
      <p:nvGrpSpPr>
        <p:cNvPr id="128" name="Shape 128"/>
        <p:cNvGrpSpPr/>
        <p:nvPr/>
      </p:nvGrpSpPr>
      <p:grpSpPr>
        <a:xfrm>
          <a:off x="0" y="0"/>
          <a:ext cx="0" cy="0"/>
          <a:chOff x="0" y="0"/>
          <a:chExt cx="0" cy="0"/>
        </a:xfrm>
      </p:grpSpPr>
      <p:sp>
        <p:nvSpPr>
          <p:cNvPr id="129" name="Google Shape;129;p10"/>
          <p:cNvSpPr txBox="1"/>
          <p:nvPr>
            <p:ph idx="1" type="body"/>
          </p:nvPr>
        </p:nvSpPr>
        <p:spPr>
          <a:xfrm>
            <a:off x="1165878" y="585240"/>
            <a:ext cx="7300800" cy="4304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11"/>
              </a:spcBef>
              <a:spcAft>
                <a:spcPts val="0"/>
              </a:spcAft>
              <a:buSzPts val="1400"/>
              <a:buChar char="○"/>
              <a:defRPr/>
            </a:lvl2pPr>
            <a:lvl3pPr indent="-317500" lvl="2" marL="1371600" algn="l">
              <a:lnSpc>
                <a:spcPct val="115000"/>
              </a:lnSpc>
              <a:spcBef>
                <a:spcPts val="1611"/>
              </a:spcBef>
              <a:spcAft>
                <a:spcPts val="0"/>
              </a:spcAft>
              <a:buSzPts val="1400"/>
              <a:buChar char="■"/>
              <a:defRPr/>
            </a:lvl3pPr>
            <a:lvl4pPr indent="-317500" lvl="3" marL="1828800" algn="l">
              <a:lnSpc>
                <a:spcPct val="115000"/>
              </a:lnSpc>
              <a:spcBef>
                <a:spcPts val="1611"/>
              </a:spcBef>
              <a:spcAft>
                <a:spcPts val="0"/>
              </a:spcAft>
              <a:buSzPts val="1400"/>
              <a:buChar char="●"/>
              <a:defRPr/>
            </a:lvl4pPr>
            <a:lvl5pPr indent="-317500" lvl="4" marL="2286000" algn="l">
              <a:lnSpc>
                <a:spcPct val="115000"/>
              </a:lnSpc>
              <a:spcBef>
                <a:spcPts val="1611"/>
              </a:spcBef>
              <a:spcAft>
                <a:spcPts val="0"/>
              </a:spcAft>
              <a:buSzPts val="1400"/>
              <a:buChar char="○"/>
              <a:defRPr/>
            </a:lvl5pPr>
            <a:lvl6pPr indent="-317500" lvl="5" marL="2743200" algn="l">
              <a:lnSpc>
                <a:spcPct val="115000"/>
              </a:lnSpc>
              <a:spcBef>
                <a:spcPts val="1611"/>
              </a:spcBef>
              <a:spcAft>
                <a:spcPts val="0"/>
              </a:spcAft>
              <a:buSzPts val="1400"/>
              <a:buChar char="■"/>
              <a:defRPr/>
            </a:lvl6pPr>
            <a:lvl7pPr indent="-317500" lvl="6" marL="3200400" algn="l">
              <a:lnSpc>
                <a:spcPct val="115000"/>
              </a:lnSpc>
              <a:spcBef>
                <a:spcPts val="1611"/>
              </a:spcBef>
              <a:spcAft>
                <a:spcPts val="0"/>
              </a:spcAft>
              <a:buSzPts val="1400"/>
              <a:buChar char="●"/>
              <a:defRPr/>
            </a:lvl7pPr>
            <a:lvl8pPr indent="-317500" lvl="7" marL="3657600" algn="l">
              <a:lnSpc>
                <a:spcPct val="115000"/>
              </a:lnSpc>
              <a:spcBef>
                <a:spcPts val="1611"/>
              </a:spcBef>
              <a:spcAft>
                <a:spcPts val="0"/>
              </a:spcAft>
              <a:buSzPts val="1400"/>
              <a:buChar char="○"/>
              <a:defRPr/>
            </a:lvl8pPr>
            <a:lvl9pPr indent="-317500" lvl="8" marL="4114800" algn="l">
              <a:lnSpc>
                <a:spcPct val="115000"/>
              </a:lnSpc>
              <a:spcBef>
                <a:spcPts val="1611"/>
              </a:spcBef>
              <a:spcAft>
                <a:spcPts val="1611"/>
              </a:spcAft>
              <a:buSzPts val="1400"/>
              <a:buChar char="■"/>
              <a:defRPr/>
            </a:lvl9pPr>
          </a:lstStyle>
          <a:p/>
        </p:txBody>
      </p:sp>
      <p:sp>
        <p:nvSpPr>
          <p:cNvPr id="130" name="Google Shape;130;p10"/>
          <p:cNvSpPr txBox="1"/>
          <p:nvPr>
            <p:ph type="title"/>
          </p:nvPr>
        </p:nvSpPr>
        <p:spPr>
          <a:xfrm>
            <a:off x="1161565" y="136624"/>
            <a:ext cx="6921300" cy="4362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pic>
        <p:nvPicPr>
          <p:cNvPr descr="A close up of a logo&#10;&#10;Description automatically generated" id="131" name="Google Shape;131;p10"/>
          <p:cNvPicPr preferRelativeResize="0"/>
          <p:nvPr/>
        </p:nvPicPr>
        <p:blipFill rotWithShape="1">
          <a:blip r:embed="rId2">
            <a:alphaModFix/>
          </a:blip>
          <a:srcRect b="0" l="3882" r="2843" t="0"/>
          <a:stretch/>
        </p:blipFill>
        <p:spPr>
          <a:xfrm>
            <a:off x="1158776" y="572251"/>
            <a:ext cx="6921410" cy="457126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noFill/>
      </p:bgPr>
    </p:bg>
    <p:spTree>
      <p:nvGrpSpPr>
        <p:cNvPr id="5" name="Shape 5"/>
        <p:cNvGrpSpPr/>
        <p:nvPr/>
      </p:nvGrpSpPr>
      <p:grpSpPr>
        <a:xfrm>
          <a:off x="0" y="0"/>
          <a:ext cx="0" cy="0"/>
          <a:chOff x="0" y="0"/>
          <a:chExt cx="0" cy="0"/>
        </a:xfrm>
      </p:grpSpPr>
      <p:sp>
        <p:nvSpPr>
          <p:cNvPr id="6" name="Google Shape;6;p1"/>
          <p:cNvSpPr/>
          <p:nvPr/>
        </p:nvSpPr>
        <p:spPr>
          <a:xfrm>
            <a:off x="-1" y="0"/>
            <a:ext cx="9144000" cy="5179500"/>
          </a:xfrm>
          <a:prstGeom prst="rect">
            <a:avLst/>
          </a:prstGeom>
          <a:solidFill>
            <a:schemeClr val="dk2"/>
          </a:solidFill>
          <a:ln>
            <a:noFill/>
          </a:ln>
          <a:effectLst>
            <a:outerShdw blurRad="50800" rotWithShape="0" algn="tl"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7" name="Google Shape;7;p1"/>
          <p:cNvSpPr/>
          <p:nvPr/>
        </p:nvSpPr>
        <p:spPr>
          <a:xfrm rot="5400000">
            <a:off x="8292112" y="4281076"/>
            <a:ext cx="873900" cy="744600"/>
          </a:xfrm>
          <a:prstGeom prst="round2SameRect">
            <a:avLst>
              <a:gd fmla="val 34396" name="adj1"/>
              <a:gd fmla="val 0" name="adj2"/>
            </a:avLst>
          </a:prstGeom>
          <a:solidFill>
            <a:schemeClr val="accent6"/>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F</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8" name="Google Shape;8;p1"/>
          <p:cNvSpPr/>
          <p:nvPr/>
        </p:nvSpPr>
        <p:spPr>
          <a:xfrm rot="5400000">
            <a:off x="8292112" y="3449488"/>
            <a:ext cx="873900" cy="744600"/>
          </a:xfrm>
          <a:prstGeom prst="round2SameRect">
            <a:avLst>
              <a:gd fmla="val 34396" name="adj1"/>
              <a:gd fmla="val 0" name="adj2"/>
            </a:avLst>
          </a:prstGeom>
          <a:solidFill>
            <a:schemeClr val="accent5"/>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E</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9" name="Google Shape;9;p1"/>
          <p:cNvSpPr/>
          <p:nvPr/>
        </p:nvSpPr>
        <p:spPr>
          <a:xfrm rot="5400000">
            <a:off x="8292112" y="2617901"/>
            <a:ext cx="873900" cy="744600"/>
          </a:xfrm>
          <a:prstGeom prst="round2SameRect">
            <a:avLst>
              <a:gd fmla="val 34396" name="adj1"/>
              <a:gd fmla="val 0" name="adj2"/>
            </a:avLst>
          </a:prstGeom>
          <a:solidFill>
            <a:schemeClr val="accent4"/>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D</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0" name="Google Shape;10;p1"/>
          <p:cNvSpPr/>
          <p:nvPr/>
        </p:nvSpPr>
        <p:spPr>
          <a:xfrm rot="5400000">
            <a:off x="8292112" y="1786313"/>
            <a:ext cx="873900" cy="744600"/>
          </a:xfrm>
          <a:prstGeom prst="round2SameRect">
            <a:avLst>
              <a:gd fmla="val 34396" name="adj1"/>
              <a:gd fmla="val 0" name="adj2"/>
            </a:avLst>
          </a:prstGeom>
          <a:solidFill>
            <a:schemeClr val="accent3"/>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C</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1" name="Google Shape;11;p1"/>
          <p:cNvSpPr/>
          <p:nvPr/>
        </p:nvSpPr>
        <p:spPr>
          <a:xfrm rot="5400000">
            <a:off x="8292112" y="954726"/>
            <a:ext cx="873900" cy="744600"/>
          </a:xfrm>
          <a:prstGeom prst="round2SameRect">
            <a:avLst>
              <a:gd fmla="val 34396" name="adj1"/>
              <a:gd fmla="val 0" name="adj2"/>
            </a:avLst>
          </a:prstGeom>
          <a:solidFill>
            <a:schemeClr val="accent2"/>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B</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2" name="Google Shape;12;p1"/>
          <p:cNvSpPr/>
          <p:nvPr/>
        </p:nvSpPr>
        <p:spPr>
          <a:xfrm rot="5400000">
            <a:off x="8292112" y="123138"/>
            <a:ext cx="873900" cy="744600"/>
          </a:xfrm>
          <a:prstGeom prst="round2SameRect">
            <a:avLst>
              <a:gd fmla="val 34396" name="adj1"/>
              <a:gd fmla="val 0" name="adj2"/>
            </a:avLst>
          </a:prstGeom>
          <a:solidFill>
            <a:schemeClr val="accent1"/>
          </a:solidFill>
          <a:ln>
            <a:noFill/>
          </a:ln>
          <a:effectLst>
            <a:outerShdw blurRad="50800" rotWithShape="0" algn="tl" dir="2700000" dist="38100">
              <a:srgbClr val="000000">
                <a:alpha val="40000"/>
              </a:srgbClr>
            </a:outerShdw>
          </a:effectLst>
        </p:spPr>
        <p:txBody>
          <a:bodyPr anchorCtr="0" anchor="t" bIns="46025" lIns="92075" spcFirstLastPara="1" rIns="92075" wrap="square" tIns="46025">
            <a:noAutofit/>
          </a:bodyPr>
          <a:lstStyle/>
          <a:p>
            <a:pPr indent="0" lvl="0" marL="0" marR="0" rtl="0" algn="ctr">
              <a:lnSpc>
                <a:spcPct val="100000"/>
              </a:lnSpc>
              <a:spcBef>
                <a:spcPts val="0"/>
              </a:spcBef>
              <a:spcAft>
                <a:spcPts val="0"/>
              </a:spcAft>
              <a:buClr>
                <a:srgbClr val="000000"/>
              </a:buClr>
              <a:buSzPts val="1471"/>
              <a:buFont typeface="Arial"/>
              <a:buNone/>
            </a:pPr>
            <a:r>
              <a:rPr b="0" i="0" lang="en" sz="1471" u="none" cap="none" strike="noStrike">
                <a:solidFill>
                  <a:schemeClr val="lt2"/>
                </a:solidFill>
                <a:latin typeface="Barlow Condensed Medium"/>
                <a:ea typeface="Barlow Condensed Medium"/>
                <a:cs typeface="Barlow Condensed Medium"/>
                <a:sym typeface="Barlow Condensed Medium"/>
              </a:rPr>
              <a:t>TITLE A</a:t>
            </a:r>
            <a:endParaRPr b="0" i="0" sz="1471" u="none" cap="none" strike="noStrike">
              <a:solidFill>
                <a:schemeClr val="lt2"/>
              </a:solidFill>
              <a:latin typeface="Barlow Condensed Medium"/>
              <a:ea typeface="Barlow Condensed Medium"/>
              <a:cs typeface="Barlow Condensed Medium"/>
              <a:sym typeface="Barlow Condensed Medium"/>
            </a:endParaRPr>
          </a:p>
        </p:txBody>
      </p:sp>
      <p:sp>
        <p:nvSpPr>
          <p:cNvPr id="13" name="Google Shape;13;p1"/>
          <p:cNvSpPr/>
          <p:nvPr/>
        </p:nvSpPr>
        <p:spPr>
          <a:xfrm rot="-5400000">
            <a:off x="-1841502" y="2253950"/>
            <a:ext cx="4915200" cy="621300"/>
          </a:xfrm>
          <a:prstGeom prst="roundRect">
            <a:avLst>
              <a:gd fmla="val 50000" name="adj"/>
            </a:avLst>
          </a:prstGeom>
          <a:gradFill>
            <a:gsLst>
              <a:gs pos="0">
                <a:srgbClr val="595959"/>
              </a:gs>
              <a:gs pos="13000">
                <a:srgbClr val="9D9D9D"/>
              </a:gs>
              <a:gs pos="24000">
                <a:srgbClr val="F8F8F8"/>
              </a:gs>
              <a:gs pos="35000">
                <a:srgbClr val="9D9D9D"/>
              </a:gs>
              <a:gs pos="39000">
                <a:srgbClr val="595959"/>
              </a:gs>
              <a:gs pos="100000">
                <a:srgbClr val="595959"/>
              </a:gs>
            </a:gsLst>
            <a:lin ang="5400000" scaled="0"/>
          </a:gradFill>
          <a:ln>
            <a:noFill/>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4" name="Google Shape;14;p1"/>
          <p:cNvSpPr/>
          <p:nvPr/>
        </p:nvSpPr>
        <p:spPr>
          <a:xfrm>
            <a:off x="611375" y="0"/>
            <a:ext cx="7967700" cy="5179500"/>
          </a:xfrm>
          <a:prstGeom prst="rect">
            <a:avLst/>
          </a:prstGeom>
          <a:solidFill>
            <a:schemeClr val="lt1"/>
          </a:solidFill>
          <a:ln>
            <a:noFill/>
          </a:ln>
          <a:effectLst>
            <a:outerShdw blurRad="50800" rotWithShape="0" algn="l"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5" name="Google Shape;15;p1"/>
          <p:cNvSpPr txBox="1"/>
          <p:nvPr>
            <p:ph type="title"/>
          </p:nvPr>
        </p:nvSpPr>
        <p:spPr>
          <a:xfrm>
            <a:off x="1348037" y="445022"/>
            <a:ext cx="62247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1pPr>
            <a:lvl2pPr lvl="1"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2pPr>
            <a:lvl3pPr lvl="2"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3pPr>
            <a:lvl4pPr lvl="3"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4pPr>
            <a:lvl5pPr lvl="4"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5pPr>
            <a:lvl6pPr lvl="5"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6pPr>
            <a:lvl7pPr lvl="6"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7pPr>
            <a:lvl8pPr lvl="7"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8pPr>
            <a:lvl9pPr lvl="8" marR="0" rtl="0" algn="l">
              <a:lnSpc>
                <a:spcPct val="100000"/>
              </a:lnSpc>
              <a:spcBef>
                <a:spcPts val="0"/>
              </a:spcBef>
              <a:spcAft>
                <a:spcPts val="0"/>
              </a:spcAft>
              <a:buClr>
                <a:schemeClr val="dk1"/>
              </a:buClr>
              <a:buSzPts val="2900"/>
              <a:buFont typeface="Englebert"/>
              <a:buNone/>
              <a:defRPr b="1" i="0" sz="2900" u="none" cap="none" strike="noStrike">
                <a:solidFill>
                  <a:schemeClr val="dk1"/>
                </a:solidFill>
                <a:latin typeface="Englebert"/>
                <a:ea typeface="Englebert"/>
                <a:cs typeface="Englebert"/>
                <a:sym typeface="Englebert"/>
              </a:defRPr>
            </a:lvl9pPr>
          </a:lstStyle>
          <a:p/>
        </p:txBody>
      </p:sp>
      <p:sp>
        <p:nvSpPr>
          <p:cNvPr id="16" name="Google Shape;16;p1"/>
          <p:cNvSpPr txBox="1"/>
          <p:nvPr>
            <p:ph idx="1" type="body"/>
          </p:nvPr>
        </p:nvSpPr>
        <p:spPr>
          <a:xfrm>
            <a:off x="1348037" y="1152475"/>
            <a:ext cx="62247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1"/>
              </a:buClr>
              <a:buSzPts val="1800"/>
              <a:buFont typeface="Dekko"/>
              <a:buChar char="●"/>
              <a:defRPr i="0" sz="1800" u="none" cap="none" strike="noStrike">
                <a:solidFill>
                  <a:schemeClr val="dk1"/>
                </a:solidFill>
                <a:latin typeface="Dekko"/>
                <a:ea typeface="Dekko"/>
                <a:cs typeface="Dekko"/>
                <a:sym typeface="Dekko"/>
              </a:defRPr>
            </a:lvl1pPr>
            <a:lvl2pPr indent="-317500" lvl="1" marL="9144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2pPr>
            <a:lvl3pPr indent="-317500" lvl="2" marL="13716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3pPr>
            <a:lvl4pPr indent="-317500" lvl="3" marL="18288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4pPr>
            <a:lvl5pPr indent="-317500" lvl="4" marL="22860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5pPr>
            <a:lvl6pPr indent="-317500" lvl="5" marL="27432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6pPr>
            <a:lvl7pPr indent="-317500" lvl="6" marL="32004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7pPr>
            <a:lvl8pPr indent="-317500" lvl="7" marL="3657600" marR="0" rtl="0" algn="l">
              <a:lnSpc>
                <a:spcPct val="115000"/>
              </a:lnSpc>
              <a:spcBef>
                <a:spcPts val="1600"/>
              </a:spcBef>
              <a:spcAft>
                <a:spcPts val="0"/>
              </a:spcAft>
              <a:buClr>
                <a:schemeClr val="dk1"/>
              </a:buClr>
              <a:buSzPts val="1400"/>
              <a:buFont typeface="Dekko"/>
              <a:buChar char="○"/>
              <a:defRPr i="0" sz="1410" u="none" cap="none" strike="noStrike">
                <a:solidFill>
                  <a:schemeClr val="dk1"/>
                </a:solidFill>
                <a:latin typeface="Dekko"/>
                <a:ea typeface="Dekko"/>
                <a:cs typeface="Dekko"/>
                <a:sym typeface="Dekko"/>
              </a:defRPr>
            </a:lvl8pPr>
            <a:lvl9pPr indent="-317500" lvl="8" marL="4114800" marR="0" rtl="0" algn="l">
              <a:lnSpc>
                <a:spcPct val="115000"/>
              </a:lnSpc>
              <a:spcBef>
                <a:spcPts val="1600"/>
              </a:spcBef>
              <a:spcAft>
                <a:spcPts val="1600"/>
              </a:spcAft>
              <a:buClr>
                <a:schemeClr val="dk1"/>
              </a:buClr>
              <a:buSzPts val="1400"/>
              <a:buFont typeface="Dekko"/>
              <a:buChar char="■"/>
              <a:defRPr i="0" sz="1410" u="none" cap="none" strike="noStrike">
                <a:solidFill>
                  <a:schemeClr val="dk1"/>
                </a:solidFill>
                <a:latin typeface="Dekko"/>
                <a:ea typeface="Dekko"/>
                <a:cs typeface="Dekko"/>
                <a:sym typeface="Dekko"/>
              </a:defRPr>
            </a:lvl9pPr>
          </a:lstStyle>
          <a:p/>
        </p:txBody>
      </p:sp>
      <p:grpSp>
        <p:nvGrpSpPr>
          <p:cNvPr id="17" name="Google Shape;17;p1"/>
          <p:cNvGrpSpPr/>
          <p:nvPr/>
        </p:nvGrpSpPr>
        <p:grpSpPr>
          <a:xfrm>
            <a:off x="-29" y="550295"/>
            <a:ext cx="1026254" cy="137531"/>
            <a:chOff x="-461085" y="955170"/>
            <a:chExt cx="769652" cy="244500"/>
          </a:xfrm>
        </p:grpSpPr>
        <p:sp>
          <p:nvSpPr>
            <p:cNvPr id="18" name="Google Shape;18;p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19" name="Google Shape;19;p1"/>
            <p:cNvSpPr/>
            <p:nvPr/>
          </p:nvSpPr>
          <p:spPr>
            <a:xfrm>
              <a:off x="-461085" y="995940"/>
              <a:ext cx="722100" cy="157200"/>
            </a:xfrm>
            <a:prstGeom prst="roundRect">
              <a:avLst>
                <a:gd fmla="val 50000" name="adj"/>
              </a:avLst>
            </a:prstGeom>
            <a:gradFill>
              <a:gsLst>
                <a:gs pos="0">
                  <a:srgbClr val="595959"/>
                </a:gs>
                <a:gs pos="10000">
                  <a:srgbClr val="595959"/>
                </a:gs>
                <a:gs pos="43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0" name="Google Shape;20;p1"/>
          <p:cNvGrpSpPr/>
          <p:nvPr/>
        </p:nvGrpSpPr>
        <p:grpSpPr>
          <a:xfrm>
            <a:off x="-29" y="940699"/>
            <a:ext cx="1026254" cy="137531"/>
            <a:chOff x="-460114" y="1637572"/>
            <a:chExt cx="769652" cy="244500"/>
          </a:xfrm>
        </p:grpSpPr>
        <p:sp>
          <p:nvSpPr>
            <p:cNvPr id="21" name="Google Shape;21;p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22" name="Google Shape;22;p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3" name="Google Shape;23;p1"/>
          <p:cNvGrpSpPr/>
          <p:nvPr/>
        </p:nvGrpSpPr>
        <p:grpSpPr>
          <a:xfrm>
            <a:off x="-30" y="1331103"/>
            <a:ext cx="1026254" cy="137531"/>
            <a:chOff x="-470792" y="2343271"/>
            <a:chExt cx="769652" cy="244500"/>
          </a:xfrm>
        </p:grpSpPr>
        <p:sp>
          <p:nvSpPr>
            <p:cNvPr id="24" name="Google Shape;24;p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25" name="Google Shape;25;p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6" name="Google Shape;26;p1"/>
          <p:cNvGrpSpPr/>
          <p:nvPr/>
        </p:nvGrpSpPr>
        <p:grpSpPr>
          <a:xfrm>
            <a:off x="-29" y="3722125"/>
            <a:ext cx="1026254" cy="137531"/>
            <a:chOff x="-461085" y="955170"/>
            <a:chExt cx="769652" cy="244500"/>
          </a:xfrm>
        </p:grpSpPr>
        <p:sp>
          <p:nvSpPr>
            <p:cNvPr id="27" name="Google Shape;27;p1"/>
            <p:cNvSpPr/>
            <p:nvPr/>
          </p:nvSpPr>
          <p:spPr>
            <a:xfrm>
              <a:off x="64067" y="955170"/>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28" name="Google Shape;28;p1"/>
            <p:cNvSpPr/>
            <p:nvPr/>
          </p:nvSpPr>
          <p:spPr>
            <a:xfrm>
              <a:off x="-461085" y="995940"/>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29" name="Google Shape;29;p1"/>
          <p:cNvGrpSpPr/>
          <p:nvPr/>
        </p:nvGrpSpPr>
        <p:grpSpPr>
          <a:xfrm>
            <a:off x="-29" y="4112528"/>
            <a:ext cx="1026254" cy="137531"/>
            <a:chOff x="-460114" y="1637572"/>
            <a:chExt cx="769652" cy="244500"/>
          </a:xfrm>
        </p:grpSpPr>
        <p:sp>
          <p:nvSpPr>
            <p:cNvPr id="30" name="Google Shape;30;p1"/>
            <p:cNvSpPr/>
            <p:nvPr/>
          </p:nvSpPr>
          <p:spPr>
            <a:xfrm>
              <a:off x="65038" y="1637572"/>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31" name="Google Shape;31;p1"/>
            <p:cNvSpPr/>
            <p:nvPr/>
          </p:nvSpPr>
          <p:spPr>
            <a:xfrm>
              <a:off x="-460114" y="1678342"/>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grpSp>
        <p:nvGrpSpPr>
          <p:cNvPr id="32" name="Google Shape;32;p1"/>
          <p:cNvGrpSpPr/>
          <p:nvPr/>
        </p:nvGrpSpPr>
        <p:grpSpPr>
          <a:xfrm>
            <a:off x="-30" y="4502932"/>
            <a:ext cx="1026254" cy="137531"/>
            <a:chOff x="-470792" y="2343271"/>
            <a:chExt cx="769652" cy="244500"/>
          </a:xfrm>
        </p:grpSpPr>
        <p:sp>
          <p:nvSpPr>
            <p:cNvPr id="33" name="Google Shape;33;p1"/>
            <p:cNvSpPr/>
            <p:nvPr/>
          </p:nvSpPr>
          <p:spPr>
            <a:xfrm>
              <a:off x="54360" y="2343271"/>
              <a:ext cx="244500" cy="2445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sp>
          <p:nvSpPr>
            <p:cNvPr id="34" name="Google Shape;34;p1"/>
            <p:cNvSpPr/>
            <p:nvPr/>
          </p:nvSpPr>
          <p:spPr>
            <a:xfrm>
              <a:off x="-470792" y="2384041"/>
              <a:ext cx="722100" cy="157200"/>
            </a:xfrm>
            <a:prstGeom prst="roundRect">
              <a:avLst>
                <a:gd fmla="val 50000" name="adj"/>
              </a:avLst>
            </a:prstGeom>
            <a:gradFill>
              <a:gsLst>
                <a:gs pos="0">
                  <a:srgbClr val="595959"/>
                </a:gs>
                <a:gs pos="10000">
                  <a:srgbClr val="595959"/>
                </a:gs>
                <a:gs pos="39000">
                  <a:srgbClr val="9D9D9D"/>
                </a:gs>
                <a:gs pos="55000">
                  <a:srgbClr val="F8F8F8"/>
                </a:gs>
                <a:gs pos="68000">
                  <a:srgbClr val="9D9D9D"/>
                </a:gs>
                <a:gs pos="98000">
                  <a:srgbClr val="595959"/>
                </a:gs>
                <a:gs pos="100000">
                  <a:srgbClr val="595959"/>
                </a:gs>
              </a:gsLst>
              <a:lin ang="10800000" scaled="0"/>
            </a:gra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71" u="none" cap="none" strike="noStrike">
                <a:solidFill>
                  <a:schemeClr val="lt1"/>
                </a:solidFill>
                <a:latin typeface="Arial"/>
                <a:ea typeface="Arial"/>
                <a:cs typeface="Arial"/>
                <a:sym typeface="Arial"/>
              </a:endParaRPr>
            </a:p>
          </p:txBody>
        </p:sp>
      </p:grpSp>
      <p:sp>
        <p:nvSpPr>
          <p:cNvPr id="35" name="Google Shape;35;p1"/>
          <p:cNvSpPr txBox="1"/>
          <p:nvPr/>
        </p:nvSpPr>
        <p:spPr>
          <a:xfrm rot="5400000">
            <a:off x="-296899" y="205017"/>
            <a:ext cx="888600" cy="498000"/>
          </a:xfrm>
          <a:prstGeom prst="rect">
            <a:avLst/>
          </a:prstGeom>
          <a:noFill/>
          <a:ln>
            <a:noFill/>
          </a:ln>
        </p:spPr>
        <p:txBody>
          <a:bodyPr anchorCtr="0" anchor="t" bIns="92075" lIns="92075" spcFirstLastPara="1" rIns="92075" wrap="square" tIns="92075">
            <a:noAutofit/>
          </a:bodyPr>
          <a:lstStyle/>
          <a:p>
            <a:pPr indent="0" lvl="0" marL="0" marR="0" rtl="0" algn="l">
              <a:lnSpc>
                <a:spcPct val="100000"/>
              </a:lnSpc>
              <a:spcBef>
                <a:spcPts val="0"/>
              </a:spcBef>
              <a:spcAft>
                <a:spcPts val="0"/>
              </a:spcAft>
              <a:buClr>
                <a:srgbClr val="000000"/>
              </a:buClr>
              <a:buSzPts val="1108"/>
              <a:buFont typeface="Arial"/>
              <a:buNone/>
            </a:pPr>
            <a:r>
              <a:rPr b="0" i="0" lang="en" sz="1108" u="none" cap="none" strike="noStrike">
                <a:solidFill>
                  <a:srgbClr val="FFFFFF"/>
                </a:solidFill>
                <a:latin typeface="Barlow Condensed"/>
                <a:ea typeface="Barlow Condensed"/>
                <a:cs typeface="Barlow Condensed"/>
                <a:sym typeface="Barlow Condensed"/>
              </a:rPr>
              <a:t>SLIDESMANIA.COM</a:t>
            </a:r>
            <a:endParaRPr b="0" i="0" sz="1108" u="none" cap="none" strike="noStrike">
              <a:solidFill>
                <a:srgbClr val="FFFFFF"/>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6"/>
          <p:cNvSpPr txBox="1"/>
          <p:nvPr>
            <p:ph type="ctrTitle"/>
          </p:nvPr>
        </p:nvSpPr>
        <p:spPr>
          <a:xfrm>
            <a:off x="790300" y="744575"/>
            <a:ext cx="80421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Unit 9 Creating Effective Speech </a:t>
            </a:r>
            <a:r>
              <a:rPr lang="en"/>
              <a:t>Components</a:t>
            </a:r>
            <a:endParaRPr/>
          </a:p>
        </p:txBody>
      </p:sp>
      <p:sp>
        <p:nvSpPr>
          <p:cNvPr id="183" name="Google Shape;183;p16"/>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Public Speaking      Ms. Emuge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5"/>
          <p:cNvSpPr txBox="1"/>
          <p:nvPr>
            <p:ph type="title"/>
          </p:nvPr>
        </p:nvSpPr>
        <p:spPr>
          <a:xfrm>
            <a:off x="1282625" y="445025"/>
            <a:ext cx="7549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Patterns of Speech Organization: Speech-Centered</a:t>
            </a:r>
            <a:endParaRPr/>
          </a:p>
        </p:txBody>
      </p:sp>
      <p:sp>
        <p:nvSpPr>
          <p:cNvPr id="237" name="Google Shape;237;p25"/>
          <p:cNvSpPr txBox="1"/>
          <p:nvPr>
            <p:ph idx="1" type="body"/>
          </p:nvPr>
        </p:nvSpPr>
        <p:spPr>
          <a:xfrm>
            <a:off x="1204900" y="1152475"/>
            <a:ext cx="7627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topic you choose for a speech may require a specific type of organization in order to make the concepts clear to the audience. A chronological pattern organizes information in a timeline, covering information in a forward time sequence or a backward time sequence. A spatial pattern organizes information based on location or position. This pattern is useful when you are discussing points that have a relationship to one another such as on a map or in a diagram. A causal pattern discusses points in a cause and effect manner such as listing an action and the potential results. Lastly, a topical pattern generally lists all of the relevant information about a topic before moving on to the next topic without drawing complex comparisons to other topics.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6"/>
          <p:cNvSpPr txBox="1"/>
          <p:nvPr>
            <p:ph type="title"/>
          </p:nvPr>
        </p:nvSpPr>
        <p:spPr>
          <a:xfrm>
            <a:off x="1191900" y="224450"/>
            <a:ext cx="7640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Patterns of Speech Organization: Audience-Centered</a:t>
            </a:r>
            <a:endParaRPr/>
          </a:p>
        </p:txBody>
      </p:sp>
      <p:sp>
        <p:nvSpPr>
          <p:cNvPr id="243" name="Google Shape;243;p26"/>
          <p:cNvSpPr txBox="1"/>
          <p:nvPr>
            <p:ph idx="1" type="body"/>
          </p:nvPr>
        </p:nvSpPr>
        <p:spPr>
          <a:xfrm>
            <a:off x="1191950" y="1152475"/>
            <a:ext cx="7640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Other speech patterns are based on the needs of the audience as well as the type of information. The familiarity acceptance order organizes the information by how familiar the audience is with the concepts. Those concepts that are most familiar are discussed first with a progression toward unfamiliar topics. This pattern works well with persuasive speeches. The inquiry order organizes information in the order that it is learned, ending with a conclusion or decision about the information. This pattern allows the listener to hear all of the facts before hearing the decision made or conclusion to a problem.</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27"/>
          <p:cNvSpPr txBox="1"/>
          <p:nvPr>
            <p:ph type="title"/>
          </p:nvPr>
        </p:nvSpPr>
        <p:spPr>
          <a:xfrm>
            <a:off x="1334450" y="164300"/>
            <a:ext cx="74979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Patterns of Speech Organization: Audience-Centered</a:t>
            </a:r>
            <a:endParaRPr/>
          </a:p>
        </p:txBody>
      </p:sp>
      <p:sp>
        <p:nvSpPr>
          <p:cNvPr id="249" name="Google Shape;249;p27"/>
          <p:cNvSpPr txBox="1"/>
          <p:nvPr>
            <p:ph idx="1" type="body"/>
          </p:nvPr>
        </p:nvSpPr>
        <p:spPr>
          <a:xfrm>
            <a:off x="1256725" y="1152475"/>
            <a:ext cx="7575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Question/answer order organizes information in a question and answer format according to the questions that you anticipate the audience asking or questions that the audience submits in advance. Problem solution order organizes information based on the identification and description of outstanding issues and the outlining of potential practical resolutions. Elimination order organizes information by presenting all of the possible alternative answers to a question or problem and then describing why each one will or will not work for the situation at hand.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8"/>
          <p:cNvSpPr txBox="1"/>
          <p:nvPr>
            <p:ph type="title"/>
          </p:nvPr>
        </p:nvSpPr>
        <p:spPr>
          <a:xfrm>
            <a:off x="1218000" y="445025"/>
            <a:ext cx="7614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Factors Affecting Speech Organization</a:t>
            </a:r>
            <a:endParaRPr/>
          </a:p>
        </p:txBody>
      </p:sp>
      <p:sp>
        <p:nvSpPr>
          <p:cNvPr id="255" name="Google Shape;255;p28"/>
          <p:cNvSpPr txBox="1"/>
          <p:nvPr>
            <p:ph idx="1" type="body"/>
          </p:nvPr>
        </p:nvSpPr>
        <p:spPr>
          <a:xfrm>
            <a:off x="1217850" y="1152475"/>
            <a:ext cx="7614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 are uncertain of which organizational pattern applies best to your situation, ask yourself the following questions. Your answers may guide you along in the selection process. Does one or more of your main ideas require the understanding of another main point prior to continuing? How familiar is your audience with each of the main ideas in your speech? Will your most important point be more effective for the audience if you introduce it right away or save it for the end of the speech?</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9"/>
          <p:cNvSpPr txBox="1"/>
          <p:nvPr>
            <p:ph type="title"/>
          </p:nvPr>
        </p:nvSpPr>
        <p:spPr>
          <a:xfrm>
            <a:off x="1230900" y="445025"/>
            <a:ext cx="7601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Creating Coherence</a:t>
            </a:r>
            <a:endParaRPr/>
          </a:p>
        </p:txBody>
      </p:sp>
      <p:sp>
        <p:nvSpPr>
          <p:cNvPr id="261" name="Google Shape;261;p29"/>
          <p:cNvSpPr txBox="1"/>
          <p:nvPr>
            <p:ph idx="1" type="body"/>
          </p:nvPr>
        </p:nvSpPr>
        <p:spPr>
          <a:xfrm>
            <a:off x="1230800" y="1152475"/>
            <a:ext cx="7601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organizational pattern you choose for your speech is key to building audience understanding of the topic however the pattern will not create understanding on its own. As the speaker it is your responsibility to lead the listeners through the points of your speech, clarifying information as necessary. There are several techniques that can guide you through this task.</a:t>
            </a:r>
            <a:br>
              <a:rPr lang="en"/>
            </a:br>
            <a:r>
              <a:rPr lang="en"/>
              <a:t>For instance, draw connections between the ideas in your speech to enhance their meaning for the audience, or plan to create a preview as part of the introduction of your speech that outlines what you are planning to communicate to the audience. As you prepare to leave one main point to go on to the next, offer a brief summary of the current point to the audience as clarification. Another technique is to incorporate signposts or transitions into your speech to create links as you move between main points.</a:t>
            </a:r>
            <a:br>
              <a:rPr lang="en"/>
            </a:br>
            <a:br>
              <a:rPr lang="en"/>
            </a:b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0"/>
          <p:cNvSpPr txBox="1"/>
          <p:nvPr>
            <p:ph type="title"/>
          </p:nvPr>
        </p:nvSpPr>
        <p:spPr>
          <a:xfrm>
            <a:off x="1269600" y="445025"/>
            <a:ext cx="75627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Speech Content Components</a:t>
            </a:r>
            <a:endParaRPr/>
          </a:p>
        </p:txBody>
      </p:sp>
      <p:sp>
        <p:nvSpPr>
          <p:cNvPr id="267" name="Google Shape;267;p30"/>
          <p:cNvSpPr txBox="1"/>
          <p:nvPr>
            <p:ph idx="1" type="body"/>
          </p:nvPr>
        </p:nvSpPr>
        <p:spPr>
          <a:xfrm>
            <a:off x="1269675" y="1152475"/>
            <a:ext cx="75627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topic supports this objective: </a:t>
            </a:r>
            <a:br>
              <a:rPr lang="en"/>
            </a:br>
            <a:r>
              <a:rPr lang="en"/>
              <a:t>Describe concepts and issues associated with the development of speech content components.</a:t>
            </a:r>
            <a:br>
              <a:rPr lang="en"/>
            </a:b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31"/>
          <p:cNvSpPr txBox="1"/>
          <p:nvPr>
            <p:ph type="title"/>
          </p:nvPr>
        </p:nvSpPr>
        <p:spPr>
          <a:xfrm>
            <a:off x="1386275" y="445025"/>
            <a:ext cx="7446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and Selecting the Main Points</a:t>
            </a:r>
            <a:endParaRPr/>
          </a:p>
        </p:txBody>
      </p:sp>
      <p:sp>
        <p:nvSpPr>
          <p:cNvPr id="273" name="Google Shape;273;p31"/>
          <p:cNvSpPr txBox="1"/>
          <p:nvPr>
            <p:ph idx="1" type="body"/>
          </p:nvPr>
        </p:nvSpPr>
        <p:spPr>
          <a:xfrm>
            <a:off x="1217850" y="1152475"/>
            <a:ext cx="7614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main points or key ideas of your speech make up the entire body of your speech. Here, you are focusing your efforts on making the most important information in your speech known to the listener. Use your thesis statement and the sources you have located to create a research overview of potential main points. An overview of the broad content areas you have discovered will assist you in narrowing down the most valuable points.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32"/>
          <p:cNvSpPr txBox="1"/>
          <p:nvPr>
            <p:ph type="title"/>
          </p:nvPr>
        </p:nvSpPr>
        <p:spPr>
          <a:xfrm>
            <a:off x="1191900" y="445025"/>
            <a:ext cx="7640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and Selecting the Main Points</a:t>
            </a:r>
            <a:endParaRPr/>
          </a:p>
        </p:txBody>
      </p:sp>
      <p:sp>
        <p:nvSpPr>
          <p:cNvPr id="279" name="Google Shape;279;p32"/>
          <p:cNvSpPr txBox="1"/>
          <p:nvPr>
            <p:ph idx="1" type="body"/>
          </p:nvPr>
        </p:nvSpPr>
        <p:spPr>
          <a:xfrm>
            <a:off x="1191950" y="1152475"/>
            <a:ext cx="7640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Examine the list of potential points you listed in the research overview and determine which ones are most important to communicate in what you have outlined in the thesis statement. Ask yourself two questions: </a:t>
            </a:r>
            <a:br>
              <a:rPr lang="en"/>
            </a:br>
            <a:r>
              <a:rPr lang="en"/>
              <a:t>	Is this idea essential to my thesis statement? </a:t>
            </a:r>
            <a:br>
              <a:rPr lang="en"/>
            </a:br>
            <a:r>
              <a:rPr lang="en"/>
              <a:t>	Is it possible that several of the ideas listed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3"/>
          <p:cNvSpPr txBox="1"/>
          <p:nvPr>
            <p:ph type="title"/>
          </p:nvPr>
        </p:nvSpPr>
        <p:spPr>
          <a:xfrm>
            <a:off x="1243800" y="445025"/>
            <a:ext cx="7588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33"/>
          <p:cNvSpPr txBox="1"/>
          <p:nvPr>
            <p:ph idx="1" type="body"/>
          </p:nvPr>
        </p:nvSpPr>
        <p:spPr>
          <a:xfrm>
            <a:off x="1243775" y="1152475"/>
            <a:ext cx="7588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Good main ideas share common characteristics. A good idea is simple. It stands on its own in terms of completeness. It adds to the balance of information. A good idea works with the other main points to create a complete message. Finally, a good idea relates to the thesis statement.</a:t>
            </a:r>
            <a:br>
              <a:rPr lang="en"/>
            </a:br>
            <a:r>
              <a:rPr lang="en"/>
              <a:t>You can use other methods to select the main points for a speech. Each one of these methods uses a slightly different approach for sorting through research and supporting materials to filter down the massive information into a manageable set of speaking points. Other methods include the Four Rs method, chunking, and mind mapping.</a:t>
            </a:r>
            <a:br>
              <a:rPr lang="en"/>
            </a:b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4"/>
          <p:cNvSpPr txBox="1"/>
          <p:nvPr>
            <p:ph type="title"/>
          </p:nvPr>
        </p:nvSpPr>
        <p:spPr>
          <a:xfrm>
            <a:off x="1256725" y="445025"/>
            <a:ext cx="7575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Following the Four Rs method, you would do the following:</a:t>
            </a:r>
            <a:endParaRPr/>
          </a:p>
        </p:txBody>
      </p:sp>
      <p:sp>
        <p:nvSpPr>
          <p:cNvPr id="291" name="Google Shape;291;p34"/>
          <p:cNvSpPr txBox="1"/>
          <p:nvPr>
            <p:ph idx="1" type="body"/>
          </p:nvPr>
        </p:nvSpPr>
        <p:spPr>
          <a:xfrm>
            <a:off x="1800875" y="1764625"/>
            <a:ext cx="7031400" cy="2804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a:t>Review the notes and supporting materials that you collected.</a:t>
            </a:r>
            <a:br>
              <a:rPr lang="en"/>
            </a:br>
            <a:endParaRPr/>
          </a:p>
          <a:p>
            <a:pPr indent="-342900" lvl="0" marL="457200" rtl="0" algn="l">
              <a:spcBef>
                <a:spcPts val="0"/>
              </a:spcBef>
              <a:spcAft>
                <a:spcPts val="0"/>
              </a:spcAft>
              <a:buSzPts val="1800"/>
              <a:buAutoNum type="arabicPeriod"/>
            </a:pPr>
            <a:r>
              <a:rPr lang="en"/>
              <a:t>Reduce the information into a small set of valid points.</a:t>
            </a:r>
            <a:br>
              <a:rPr lang="en"/>
            </a:br>
            <a:endParaRPr/>
          </a:p>
          <a:p>
            <a:pPr indent="-342900" lvl="0" marL="457200" rtl="0" algn="l">
              <a:spcBef>
                <a:spcPts val="0"/>
              </a:spcBef>
              <a:spcAft>
                <a:spcPts val="0"/>
              </a:spcAft>
              <a:buSzPts val="1800"/>
              <a:buAutoNum type="arabicPeriod"/>
            </a:pPr>
            <a:r>
              <a:rPr lang="en"/>
              <a:t>Regroup the information into organized and logical categories.</a:t>
            </a:r>
            <a:br>
              <a:rPr lang="en"/>
            </a:br>
            <a:endParaRPr/>
          </a:p>
          <a:p>
            <a:pPr indent="-342900" lvl="0" marL="457200" rtl="0" algn="l">
              <a:spcBef>
                <a:spcPts val="0"/>
              </a:spcBef>
              <a:spcAft>
                <a:spcPts val="0"/>
              </a:spcAft>
              <a:buSzPts val="1800"/>
              <a:buAutoNum type="arabicPeriod"/>
            </a:pPr>
            <a:r>
              <a:rPr lang="en"/>
              <a:t>Refine the new list into a set of interesting and useful main points.</a:t>
            </a:r>
            <a:br>
              <a:rPr lang="en"/>
            </a:b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7"/>
          <p:cNvSpPr txBox="1"/>
          <p:nvPr>
            <p:ph type="title"/>
          </p:nvPr>
        </p:nvSpPr>
        <p:spPr>
          <a:xfrm>
            <a:off x="1101250" y="445025"/>
            <a:ext cx="7731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Objectives</a:t>
            </a:r>
            <a:endParaRPr/>
          </a:p>
        </p:txBody>
      </p:sp>
      <p:sp>
        <p:nvSpPr>
          <p:cNvPr id="189" name="Google Shape;189;p17"/>
          <p:cNvSpPr txBox="1"/>
          <p:nvPr>
            <p:ph idx="1" type="body"/>
          </p:nvPr>
        </p:nvSpPr>
        <p:spPr>
          <a:xfrm>
            <a:off x="1191950" y="1152475"/>
            <a:ext cx="7640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At the end of this lesson, you will be able to do the following:</a:t>
            </a:r>
            <a:endParaRPr/>
          </a:p>
          <a:p>
            <a:pPr indent="-298450" lvl="0" marL="457200" rtl="0" algn="l">
              <a:spcBef>
                <a:spcPts val="1200"/>
              </a:spcBef>
              <a:spcAft>
                <a:spcPts val="0"/>
              </a:spcAft>
              <a:buClr>
                <a:schemeClr val="dk1"/>
              </a:buClr>
              <a:buSzPts val="1100"/>
              <a:buChar char="●"/>
            </a:pPr>
            <a:r>
              <a:rPr lang="en"/>
              <a:t>Summarize organizing methods and patterns for creating speeches</a:t>
            </a:r>
            <a:endParaRPr/>
          </a:p>
          <a:p>
            <a:pPr indent="-298450" lvl="0" marL="457200" rtl="0" algn="l">
              <a:spcBef>
                <a:spcPts val="0"/>
              </a:spcBef>
              <a:spcAft>
                <a:spcPts val="0"/>
              </a:spcAft>
              <a:buClr>
                <a:schemeClr val="dk1"/>
              </a:buClr>
              <a:buSzPts val="1100"/>
              <a:buChar char="●"/>
            </a:pPr>
            <a:r>
              <a:rPr lang="en"/>
              <a:t>Demonstrate effective use of organizational patterns</a:t>
            </a:r>
            <a:endParaRPr/>
          </a:p>
          <a:p>
            <a:pPr indent="-298450" lvl="0" marL="457200" rtl="0" algn="l">
              <a:spcBef>
                <a:spcPts val="0"/>
              </a:spcBef>
              <a:spcAft>
                <a:spcPts val="0"/>
              </a:spcAft>
              <a:buClr>
                <a:schemeClr val="dk1"/>
              </a:buClr>
              <a:buSzPts val="1100"/>
              <a:buChar char="●"/>
            </a:pPr>
            <a:r>
              <a:rPr lang="en"/>
              <a:t>Describe standard practices and methods for creating engaging speech content</a:t>
            </a:r>
            <a:endParaRPr/>
          </a:p>
          <a:p>
            <a:pPr indent="0" lvl="0" marL="0" rtl="0" algn="l">
              <a:spcBef>
                <a:spcPts val="120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35"/>
          <p:cNvSpPr txBox="1"/>
          <p:nvPr>
            <p:ph type="title"/>
          </p:nvPr>
        </p:nvSpPr>
        <p:spPr>
          <a:xfrm>
            <a:off x="1217850" y="445025"/>
            <a:ext cx="7614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Following the chunking method, you would complete the following steps:</a:t>
            </a:r>
            <a:endParaRPr/>
          </a:p>
        </p:txBody>
      </p:sp>
      <p:sp>
        <p:nvSpPr>
          <p:cNvPr id="297" name="Google Shape;297;p35"/>
          <p:cNvSpPr txBox="1"/>
          <p:nvPr>
            <p:ph idx="1" type="body"/>
          </p:nvPr>
        </p:nvSpPr>
        <p:spPr>
          <a:xfrm>
            <a:off x="1308550" y="1624275"/>
            <a:ext cx="7523700" cy="2944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List ideas on separate cards.</a:t>
            </a:r>
            <a:br>
              <a:rPr lang="en"/>
            </a:br>
            <a:r>
              <a:rPr lang="en"/>
              <a:t>Sort the cards into categories.</a:t>
            </a:r>
            <a:br>
              <a:rPr lang="en"/>
            </a:br>
            <a:r>
              <a:rPr lang="en"/>
              <a:t>Reevaluate the leftover cards that are not in a category.</a:t>
            </a:r>
            <a:br>
              <a:rPr lang="en"/>
            </a:br>
            <a:r>
              <a:rPr lang="en"/>
              <a:t>Evaluate the categories for relevance.</a:t>
            </a:r>
            <a:br>
              <a:rPr lang="en"/>
            </a:br>
            <a:r>
              <a:rPr lang="en"/>
              <a:t>Identify the main points.</a:t>
            </a:r>
            <a:endParaRPr/>
          </a:p>
          <a:p>
            <a:pPr indent="0" lvl="0" marL="0" rtl="0" algn="l">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36"/>
          <p:cNvSpPr txBox="1"/>
          <p:nvPr>
            <p:ph type="title"/>
          </p:nvPr>
        </p:nvSpPr>
        <p:spPr>
          <a:xfrm>
            <a:off x="1269675" y="445025"/>
            <a:ext cx="75627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36"/>
          <p:cNvSpPr txBox="1"/>
          <p:nvPr>
            <p:ph idx="1" type="body"/>
          </p:nvPr>
        </p:nvSpPr>
        <p:spPr>
          <a:xfrm>
            <a:off x="1321500" y="1152475"/>
            <a:ext cx="75108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Mind mapping takes a more creative, free flowing approach. First, record all of your ideas randomly on a page. Freely draw lines connecting ideas, adding words and symbols as necessary. Refine the connections you have drawn between the ideas and create a list of main points.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Supporting the Main Points</a:t>
            </a:r>
            <a:endParaRPr/>
          </a:p>
        </p:txBody>
      </p:sp>
      <p:sp>
        <p:nvSpPr>
          <p:cNvPr id="309" name="Google Shape;309;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After you have selected an organizational pattern and determined the main points for your speech, you are ready to build the support for each of your main points. First, identify the statements or subpoints that contribute to the main points. Next, list the supporting materials that supports the subpoints. For example, list the fact, statistics, testimony, or narratives that apply to each subpoint.</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38"/>
          <p:cNvSpPr txBox="1"/>
          <p:nvPr>
            <p:ph type="title"/>
          </p:nvPr>
        </p:nvSpPr>
        <p:spPr>
          <a:xfrm>
            <a:off x="1166025" y="445025"/>
            <a:ext cx="7666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 Transitions</a:t>
            </a:r>
            <a:endParaRPr/>
          </a:p>
        </p:txBody>
      </p:sp>
      <p:sp>
        <p:nvSpPr>
          <p:cNvPr id="315" name="Google Shape;315;p38"/>
          <p:cNvSpPr txBox="1"/>
          <p:nvPr>
            <p:ph idx="1" type="body"/>
          </p:nvPr>
        </p:nvSpPr>
        <p:spPr>
          <a:xfrm>
            <a:off x="1360375" y="1152475"/>
            <a:ext cx="74718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Transitions allow the speaker to easily and smoothly move from one concept to the next. Often, a transition is a brief statement that draws a connection or distinction between the previous idea and the next idea. Some transitions are not verbalized. A change in tone or body language can also signal the change from one idea to the next. Verbal transitions often begin with phrases like "In addition," "To begin with," and "In conclusion." While the change in direction is apparent, it is not clumsy. Nonverbal transitions might consist of carefully planned pauses, a vocal pitch change, or a sudden change in the speaker's movements. Often, nonverbal transitions are used in conjunction with verbal transitions for added impact.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39"/>
          <p:cNvSpPr txBox="1"/>
          <p:nvPr>
            <p:ph type="title"/>
          </p:nvPr>
        </p:nvSpPr>
        <p:spPr>
          <a:xfrm>
            <a:off x="1282625" y="84075"/>
            <a:ext cx="7549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Previews and Summaries</a:t>
            </a:r>
            <a:endParaRPr/>
          </a:p>
        </p:txBody>
      </p:sp>
      <p:sp>
        <p:nvSpPr>
          <p:cNvPr id="321" name="Google Shape;321;p39"/>
          <p:cNvSpPr txBox="1"/>
          <p:nvPr>
            <p:ph idx="1" type="body"/>
          </p:nvPr>
        </p:nvSpPr>
        <p:spPr>
          <a:xfrm>
            <a:off x="1282625" y="656775"/>
            <a:ext cx="7761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Previews and summaries are sign posts that improve the coherence of the speaker's message. Previews inform the listener about what they will be listening to in terms of the main points. Summaries remind the listener of what they have already heard within the body of the speech.</a:t>
            </a:r>
            <a:br>
              <a:rPr lang="en"/>
            </a:br>
            <a:r>
              <a:rPr lang="en"/>
              <a:t>There are two types of previews; preview statements and internal previews. The preview statement states the main points of the speech alongside the thesis statement in the introduction. Internal previews are statements that provide the listener with an idea of what they will be hearing within each main point of the speech.</a:t>
            </a:r>
            <a:br>
              <a:rPr lang="en"/>
            </a:br>
            <a:r>
              <a:rPr lang="en"/>
              <a:t>As with previews, there are two types of summaries; the internal summary and the final summary. The internal summary recaps the ideas that have been communicated within the main points of the speech. The final summary appears in the conclusion of the speech as one last opportunity to review the main points of a speech.</a:t>
            </a:r>
            <a:br>
              <a:rPr lang="en"/>
            </a:b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40"/>
          <p:cNvSpPr txBox="1"/>
          <p:nvPr>
            <p:ph type="title"/>
          </p:nvPr>
        </p:nvSpPr>
        <p:spPr>
          <a:xfrm>
            <a:off x="1204900" y="445025"/>
            <a:ext cx="7627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Making Your Speech Engaging</a:t>
            </a:r>
            <a:endParaRPr/>
          </a:p>
        </p:txBody>
      </p:sp>
      <p:sp>
        <p:nvSpPr>
          <p:cNvPr id="327" name="Google Shape;327;p40"/>
          <p:cNvSpPr txBox="1"/>
          <p:nvPr>
            <p:ph idx="1" type="body"/>
          </p:nvPr>
        </p:nvSpPr>
        <p:spPr>
          <a:xfrm>
            <a:off x="984650" y="1152475"/>
            <a:ext cx="78477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topic supports this objective:</a:t>
            </a:r>
            <a:br>
              <a:rPr lang="en"/>
            </a:br>
            <a:r>
              <a:rPr lang="en"/>
              <a:t>Prepare engaging speech content using standard practices and methods.</a:t>
            </a:r>
            <a:br>
              <a:rPr lang="en"/>
            </a:b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41"/>
          <p:cNvSpPr txBox="1"/>
          <p:nvPr>
            <p:ph type="title"/>
          </p:nvPr>
        </p:nvSpPr>
        <p:spPr>
          <a:xfrm>
            <a:off x="1062375" y="445025"/>
            <a:ext cx="7770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Crafting Your Introduction</a:t>
            </a:r>
            <a:endParaRPr/>
          </a:p>
        </p:txBody>
      </p:sp>
      <p:sp>
        <p:nvSpPr>
          <p:cNvPr id="333" name="Google Shape;333;p41"/>
          <p:cNvSpPr txBox="1"/>
          <p:nvPr>
            <p:ph idx="1" type="body"/>
          </p:nvPr>
        </p:nvSpPr>
        <p:spPr>
          <a:xfrm>
            <a:off x="1127175" y="1152475"/>
            <a:ext cx="7705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an audience assembles to hear you speak, they want to know what you will be talking about, why you are speaking about it, and what about the information in the speech is important to each of them. A well planned introduction should be able to field each one of the inquiries. Your introduction should create attention, build credibility, and preview the message.</a:t>
            </a:r>
            <a:br>
              <a:rPr lang="en"/>
            </a:br>
            <a:r>
              <a:rPr lang="en"/>
              <a:t>As soon as you take the stage to deliver your speech, you need to gain the audience’s attention and bring them into focus on what you have to say. There are a variety of ways you can capture the audience’s attention effectively. Choose your methods carefully with both the subject matter and audience demographics in mind.</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42"/>
          <p:cNvSpPr txBox="1"/>
          <p:nvPr>
            <p:ph type="title"/>
          </p:nvPr>
        </p:nvSpPr>
        <p:spPr>
          <a:xfrm>
            <a:off x="1075350" y="0"/>
            <a:ext cx="775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following are some tips to get the audience’s attention:</a:t>
            </a:r>
            <a:endParaRPr/>
          </a:p>
        </p:txBody>
      </p:sp>
      <p:sp>
        <p:nvSpPr>
          <p:cNvPr id="339" name="Google Shape;339;p42"/>
          <p:cNvSpPr txBox="1"/>
          <p:nvPr>
            <p:ph idx="1" type="body"/>
          </p:nvPr>
        </p:nvSpPr>
        <p:spPr>
          <a:xfrm>
            <a:off x="1075500" y="863550"/>
            <a:ext cx="77568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Acknowledge the people in attendance, the surroundings, or the occasion that has brought everyone together.</a:t>
            </a:r>
            <a:br>
              <a:rPr lang="en"/>
            </a:br>
            <a:r>
              <a:rPr lang="en"/>
              <a:t>Reference interests or values shared by the audience members.</a:t>
            </a:r>
            <a:br>
              <a:rPr lang="en"/>
            </a:br>
            <a:r>
              <a:rPr lang="en"/>
              <a:t>Begin by asking a set of questions that get the audience thinking or pull them into a conversation with you on the speech topic.</a:t>
            </a:r>
            <a:br>
              <a:rPr lang="en"/>
            </a:br>
            <a:r>
              <a:rPr lang="en"/>
              <a:t>Use an interesting story or vivid example to create a sense of identification for the audience.</a:t>
            </a:r>
            <a:br>
              <a:rPr lang="en"/>
            </a:br>
            <a:r>
              <a:rPr lang="en"/>
              <a:t>Use appropriate humor to put your audience at ease as long as you can make it relevant to your topic. Use humor with caution.</a:t>
            </a:r>
            <a:br>
              <a:rPr lang="en"/>
            </a:br>
            <a:r>
              <a:rPr lang="en"/>
              <a:t>Make the audience curious about where you are leading them. Use a famous quote from a well-known person to add dignity to your speech and a sense of eloquence.</a:t>
            </a:r>
            <a:br>
              <a:rPr lang="en"/>
            </a:br>
            <a:r>
              <a:rPr lang="en"/>
              <a:t>Use a dramatic statistic or visual to prompt a reaction from the audience.</a:t>
            </a:r>
            <a:br>
              <a:rPr lang="en"/>
            </a:b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43"/>
          <p:cNvSpPr txBox="1"/>
          <p:nvPr>
            <p:ph type="title"/>
          </p:nvPr>
        </p:nvSpPr>
        <p:spPr>
          <a:xfrm>
            <a:off x="1399250" y="445025"/>
            <a:ext cx="7433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Establishing Credibility</a:t>
            </a:r>
            <a:endParaRPr/>
          </a:p>
        </p:txBody>
      </p:sp>
      <p:sp>
        <p:nvSpPr>
          <p:cNvPr id="345" name="Google Shape;345;p43"/>
          <p:cNvSpPr txBox="1"/>
          <p:nvPr>
            <p:ph idx="1" type="body"/>
          </p:nvPr>
        </p:nvSpPr>
        <p:spPr>
          <a:xfrm>
            <a:off x="1075350" y="1152475"/>
            <a:ext cx="77568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After you have the audience's attention, you need to establish yourself as a credible speaker on the subject of your speech. The first impressions you make assist in the shaping of the audience's perception of what you have to say. Look confident and likable. Be prepared. Speak clearly and directly to the audience using straightforward statements. Also, offer information about your training and experience as it relates to the topic.</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44"/>
          <p:cNvSpPr txBox="1"/>
          <p:nvPr>
            <p:ph type="title"/>
          </p:nvPr>
        </p:nvSpPr>
        <p:spPr>
          <a:xfrm>
            <a:off x="1412200" y="445025"/>
            <a:ext cx="7420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Previewing Your Message</a:t>
            </a:r>
            <a:endParaRPr/>
          </a:p>
        </p:txBody>
      </p:sp>
      <p:sp>
        <p:nvSpPr>
          <p:cNvPr id="351" name="Google Shape;351;p44"/>
          <p:cNvSpPr txBox="1"/>
          <p:nvPr>
            <p:ph idx="1" type="body"/>
          </p:nvPr>
        </p:nvSpPr>
        <p:spPr>
          <a:xfrm>
            <a:off x="1515850" y="1152475"/>
            <a:ext cx="7316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last component of the introduction is the preview. The function of the preview is briefly describe the main points that will be covered in your speech. Previews are especially effective for speeches containing complicated policies, technical material, or information that is unfamiliar to the audience. Look at the thesis statement and the main points you have identified to lead you to what needs to be included in your preview. Keep your preview brief as you will have the body of the speech to go into detail about the details of each point.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8"/>
          <p:cNvSpPr txBox="1"/>
          <p:nvPr>
            <p:ph type="title"/>
          </p:nvPr>
        </p:nvSpPr>
        <p:spPr>
          <a:xfrm>
            <a:off x="1243775" y="445025"/>
            <a:ext cx="7588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Unit Summary</a:t>
            </a:r>
            <a:endParaRPr/>
          </a:p>
        </p:txBody>
      </p:sp>
      <p:sp>
        <p:nvSpPr>
          <p:cNvPr id="195" name="Google Shape;195;p18"/>
          <p:cNvSpPr txBox="1"/>
          <p:nvPr>
            <p:ph idx="1" type="body"/>
          </p:nvPr>
        </p:nvSpPr>
        <p:spPr>
          <a:xfrm>
            <a:off x="1191950" y="1152475"/>
            <a:ext cx="7640400" cy="3416400"/>
          </a:xfrm>
          <a:prstGeom prst="rect">
            <a:avLst/>
          </a:prstGeom>
        </p:spPr>
        <p:txBody>
          <a:bodyPr anchorCtr="0" anchor="t" bIns="91425" lIns="91425" spcFirstLastPara="1" rIns="91425" wrap="square" tIns="91425">
            <a:noAutofit/>
          </a:bodyPr>
          <a:lstStyle/>
          <a:p>
            <a:pPr indent="0" lvl="0" marL="0" rtl="0" algn="l">
              <a:spcBef>
                <a:spcPts val="400"/>
              </a:spcBef>
              <a:spcAft>
                <a:spcPts val="0"/>
              </a:spcAft>
              <a:buClr>
                <a:schemeClr val="dk1"/>
              </a:buClr>
              <a:buSzPts val="1100"/>
              <a:buFont typeface="Arial"/>
              <a:buNone/>
            </a:pPr>
            <a:r>
              <a:rPr lang="en"/>
              <a:t>In this lesson you studied methods for creating organization within your speech. You learned about different speech patterns and other organizational tools. You explored techniques for selecting and developing the main points of your speech as well as for creating effective speech introductions and conclusions.</a:t>
            </a:r>
            <a:endParaRPr/>
          </a:p>
          <a:p>
            <a:pPr indent="0" lvl="0" marL="0" rtl="0" algn="l">
              <a:spcBef>
                <a:spcPts val="600"/>
              </a:spcBef>
              <a:spcAft>
                <a:spcPts val="0"/>
              </a:spcAft>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45"/>
          <p:cNvSpPr txBox="1"/>
          <p:nvPr>
            <p:ph type="title"/>
          </p:nvPr>
        </p:nvSpPr>
        <p:spPr>
          <a:xfrm>
            <a:off x="1243775" y="445025"/>
            <a:ext cx="7588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Your Conclusion</a:t>
            </a:r>
            <a:endParaRPr/>
          </a:p>
        </p:txBody>
      </p:sp>
      <p:sp>
        <p:nvSpPr>
          <p:cNvPr id="357" name="Google Shape;357;p45"/>
          <p:cNvSpPr txBox="1"/>
          <p:nvPr>
            <p:ph idx="1" type="body"/>
          </p:nvPr>
        </p:nvSpPr>
        <p:spPr>
          <a:xfrm>
            <a:off x="1334450" y="1152475"/>
            <a:ext cx="7497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conclusion of your speech is your last opportunity to connect with your audience about your message. Since these will be your last words you are likely to say to the entire audience at once, make them count. Provide a summary of the main points of the speech to remind the audience why they were there and what was important to them. Tell the listeners and the audience what happens next. Provide a satisfying conclusion to your speech.</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46"/>
          <p:cNvSpPr txBox="1"/>
          <p:nvPr>
            <p:ph type="title"/>
          </p:nvPr>
        </p:nvSpPr>
        <p:spPr>
          <a:xfrm>
            <a:off x="1282625" y="445025"/>
            <a:ext cx="7549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Summarizing and Closing the Speech</a:t>
            </a:r>
            <a:endParaRPr/>
          </a:p>
        </p:txBody>
      </p:sp>
      <p:sp>
        <p:nvSpPr>
          <p:cNvPr id="363" name="Google Shape;363;p46"/>
          <p:cNvSpPr txBox="1"/>
          <p:nvPr>
            <p:ph idx="1" type="body"/>
          </p:nvPr>
        </p:nvSpPr>
        <p:spPr>
          <a:xfrm>
            <a:off x="1282500" y="1152475"/>
            <a:ext cx="75498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you navigate the creation of your closing, consider the content of the summary and closing remarks carefully. The summary provided as part of your conclusion should remind the audience of the main points of your speech, but not restate them verbatim. Keep the review brief. As you revisit the main points, keep the thesis statement of the speech in mind. It may be appropriate in some circumstances to restate it. Generally, the summary comes at the beginning of the conclusion, and that is sometimes used as a transition from the body of the speech into the conclusion.</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47"/>
          <p:cNvSpPr txBox="1"/>
          <p:nvPr>
            <p:ph type="title"/>
          </p:nvPr>
        </p:nvSpPr>
        <p:spPr>
          <a:xfrm>
            <a:off x="1140125" y="445025"/>
            <a:ext cx="7692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Summarizing and Closing the Speech</a:t>
            </a:r>
            <a:endParaRPr/>
          </a:p>
        </p:txBody>
      </p:sp>
      <p:sp>
        <p:nvSpPr>
          <p:cNvPr id="369" name="Google Shape;369;p47"/>
          <p:cNvSpPr txBox="1"/>
          <p:nvPr>
            <p:ph idx="1" type="body"/>
          </p:nvPr>
        </p:nvSpPr>
        <p:spPr>
          <a:xfrm>
            <a:off x="1243775" y="1152475"/>
            <a:ext cx="7588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After you have delivered your summary, motivate the audience to act. Use an example or story to reiterate the importance of the information you have provided. Finally, conclude with a parting statement such as thanking the audience with light humor. As part of the closure aspect, use a combination of verbal cues and nonverbal cues that the speech is ending. Changing your rate of speech, moving away from the podium, and pausing just prior to the beginning and end of your conclusion are all signs that the speech is coming to an end.</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48"/>
          <p:cNvSpPr txBox="1"/>
          <p:nvPr>
            <p:ph type="title"/>
          </p:nvPr>
        </p:nvSpPr>
        <p:spPr>
          <a:xfrm>
            <a:off x="1101250" y="164300"/>
            <a:ext cx="7731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Common Faults in Introductions and Conclusions</a:t>
            </a:r>
            <a:endParaRPr/>
          </a:p>
        </p:txBody>
      </p:sp>
      <p:sp>
        <p:nvSpPr>
          <p:cNvPr id="375" name="Google Shape;375;p48"/>
          <p:cNvSpPr txBox="1"/>
          <p:nvPr>
            <p:ph idx="1" type="body"/>
          </p:nvPr>
        </p:nvSpPr>
        <p:spPr>
          <a:xfrm>
            <a:off x="1217850" y="737000"/>
            <a:ext cx="7614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a few common errors that speakers make in either the introduction or conclusion of a speech. </a:t>
            </a:r>
            <a:br>
              <a:rPr lang="en"/>
            </a:br>
            <a:r>
              <a:rPr lang="en"/>
              <a:t>Do not add a nervous preface to your introduction. When you arrive at the podium, begin with your planned introduction promptly. </a:t>
            </a:r>
            <a:br>
              <a:rPr lang="en"/>
            </a:br>
            <a:r>
              <a:rPr lang="en"/>
              <a:t>Avoid irrelevant gimmicks to get the audience's attention. Appropriate gimmicks that correlate to your topic are effective. But when irrelevant, they can confuse or distract the audience. </a:t>
            </a:r>
            <a:br>
              <a:rPr lang="en"/>
            </a:br>
            <a:r>
              <a:rPr lang="en"/>
              <a:t>Do not offer apologies in your speech. If you apologize for information being presented, the audience may feel they have cause to examine your statements for faults. </a:t>
            </a:r>
            <a:br>
              <a:rPr lang="en"/>
            </a:br>
            <a:r>
              <a:rPr lang="en"/>
              <a:t>Do not introduce new concepts or details in your conclusion. The conclusion is intended to wrap up and finalize all of the information you have already presented.</a:t>
            </a:r>
            <a:br>
              <a:rPr lang="en"/>
            </a:b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19"/>
          <p:cNvSpPr txBox="1"/>
          <p:nvPr>
            <p:ph type="title"/>
          </p:nvPr>
        </p:nvSpPr>
        <p:spPr>
          <a:xfrm>
            <a:off x="1256725" y="445025"/>
            <a:ext cx="7575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Organizational Methods</a:t>
            </a:r>
            <a:endParaRPr/>
          </a:p>
        </p:txBody>
      </p:sp>
      <p:sp>
        <p:nvSpPr>
          <p:cNvPr id="201" name="Google Shape;201;p19"/>
          <p:cNvSpPr txBox="1"/>
          <p:nvPr>
            <p:ph idx="1" type="body"/>
          </p:nvPr>
        </p:nvSpPr>
        <p:spPr>
          <a:xfrm>
            <a:off x="1256700" y="1152475"/>
            <a:ext cx="7575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topic supports this objective:</a:t>
            </a:r>
            <a:br>
              <a:rPr lang="en"/>
            </a:br>
            <a:r>
              <a:rPr lang="en"/>
              <a:t>Demonstrate knowledge of efficient organizational methods and good form in speech writing.</a:t>
            </a:r>
            <a:br>
              <a:rPr lang="en"/>
            </a:b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0"/>
          <p:cNvSpPr txBox="1"/>
          <p:nvPr>
            <p:ph type="title"/>
          </p:nvPr>
        </p:nvSpPr>
        <p:spPr>
          <a:xfrm>
            <a:off x="1204900" y="445025"/>
            <a:ext cx="7627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Principles of Good Form</a:t>
            </a:r>
            <a:endParaRPr/>
          </a:p>
        </p:txBody>
      </p:sp>
      <p:sp>
        <p:nvSpPr>
          <p:cNvPr id="207" name="Google Shape;207;p20"/>
          <p:cNvSpPr txBox="1"/>
          <p:nvPr>
            <p:ph idx="1" type="body"/>
          </p:nvPr>
        </p:nvSpPr>
        <p:spPr>
          <a:xfrm>
            <a:off x="1204800" y="1152475"/>
            <a:ext cx="7627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Good form in public speaking provides listeners with the opportunity to absorb information in a manner that is easy for them to assimilate into their own thought processes. The three central characteristics of good form for speeches are simplicity, balance, and order.</a:t>
            </a:r>
            <a:br>
              <a:rPr lang="en"/>
            </a:br>
            <a:r>
              <a:rPr lang="en"/>
              <a:t>To encourage maximum understanding and retention, you should limit the number of main points in your speech, offer repetition of concepts supporting your main points, and phrase the content of the main points in brief and direct statements.</a:t>
            </a:r>
            <a:br>
              <a:rPr lang="en"/>
            </a:b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1"/>
          <p:cNvSpPr txBox="1"/>
          <p:nvPr>
            <p:ph type="title"/>
          </p:nvPr>
        </p:nvSpPr>
        <p:spPr>
          <a:xfrm>
            <a:off x="1321500" y="445025"/>
            <a:ext cx="7510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Principles of Good Form</a:t>
            </a:r>
            <a:endParaRPr/>
          </a:p>
        </p:txBody>
      </p:sp>
      <p:sp>
        <p:nvSpPr>
          <p:cNvPr id="213" name="Google Shape;213;p21"/>
          <p:cNvSpPr txBox="1"/>
          <p:nvPr>
            <p:ph idx="1" type="body"/>
          </p:nvPr>
        </p:nvSpPr>
        <p:spPr>
          <a:xfrm>
            <a:off x="1140125" y="1152475"/>
            <a:ext cx="7692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different components of your speech - the introduction, the body, and the conclusion - should receive the necessary attention each requires. The body should be the longest part of the speech. The introduction and conclusion should be approximately the same length. For example, in a five to seven minute speech, the introduction and conclusion would be approximately one minute each. A speech should be written in a consistent manner with the explanation or details of each main point being delivered in a consistent pattern.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2"/>
          <p:cNvSpPr txBox="1"/>
          <p:nvPr>
            <p:ph type="title"/>
          </p:nvPr>
        </p:nvSpPr>
        <p:spPr>
          <a:xfrm>
            <a:off x="1217850" y="445025"/>
            <a:ext cx="7614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Balanced Speech Designs</a:t>
            </a:r>
            <a:endParaRPr/>
          </a:p>
        </p:txBody>
      </p:sp>
      <p:sp>
        <p:nvSpPr>
          <p:cNvPr id="219" name="Google Shape;219;p22"/>
          <p:cNvSpPr txBox="1"/>
          <p:nvPr>
            <p:ph idx="1" type="body"/>
          </p:nvPr>
        </p:nvSpPr>
        <p:spPr>
          <a:xfrm>
            <a:off x="1218000" y="1152475"/>
            <a:ext cx="7614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Balance, as mentioned earlier, requires that each component of the speech be allowed to have the appropriate amount of coverage. The introduction and conclusion are generally always the same length. To create balance in the body of the speech, you can use different speech designs to accommodate main points that have a varying level of importance. There are three main types of speech designs.</a:t>
            </a:r>
            <a:br>
              <a:rPr lang="en"/>
            </a:br>
            <a:r>
              <a:rPr lang="en"/>
              <a:t>Equal emphasis design suggests that each point has the same level of importance and content. Each point is given the same level of attention. This is useful when you are informing listeners about policies of equal importance.</a:t>
            </a:r>
            <a:br>
              <a:rPr lang="en"/>
            </a:b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3"/>
          <p:cNvSpPr txBox="1"/>
          <p:nvPr>
            <p:ph type="title"/>
          </p:nvPr>
        </p:nvSpPr>
        <p:spPr>
          <a:xfrm>
            <a:off x="1127175" y="445025"/>
            <a:ext cx="7705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Balanced Speech Designs</a:t>
            </a:r>
            <a:endParaRPr/>
          </a:p>
        </p:txBody>
      </p:sp>
      <p:sp>
        <p:nvSpPr>
          <p:cNvPr id="225" name="Google Shape;225;p23"/>
          <p:cNvSpPr txBox="1"/>
          <p:nvPr>
            <p:ph idx="1" type="body"/>
          </p:nvPr>
        </p:nvSpPr>
        <p:spPr>
          <a:xfrm>
            <a:off x="1062375" y="1152475"/>
            <a:ext cx="77700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Descending order design accommodates a speech in which the most important point is addressed right away, giving it the most time and attention. This is useful when you are trying to illustrate a problem that needs to be addressed upfront.</a:t>
            </a:r>
            <a:br>
              <a:rPr lang="en"/>
            </a:br>
            <a:endParaRPr/>
          </a:p>
          <a:p>
            <a:pPr indent="0" lvl="0" marL="0" rtl="0" algn="l">
              <a:spcBef>
                <a:spcPts val="0"/>
              </a:spcBef>
              <a:spcAft>
                <a:spcPts val="0"/>
              </a:spcAft>
              <a:buNone/>
            </a:pPr>
            <a:r>
              <a:rPr lang="en"/>
              <a:t>Ascending order design has the less important main points leading up to the most important main point near the end of the speech. This is useful when you are building up to a strong argument for your position.</a:t>
            </a:r>
            <a:br>
              <a:rPr lang="en"/>
            </a:b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4"/>
          <p:cNvSpPr txBox="1"/>
          <p:nvPr>
            <p:ph type="title"/>
          </p:nvPr>
        </p:nvSpPr>
        <p:spPr>
          <a:xfrm>
            <a:off x="1127175" y="445025"/>
            <a:ext cx="7705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Organizing a Speech</a:t>
            </a:r>
            <a:endParaRPr/>
          </a:p>
        </p:txBody>
      </p:sp>
      <p:sp>
        <p:nvSpPr>
          <p:cNvPr id="231" name="Google Shape;231;p24"/>
          <p:cNvSpPr txBox="1"/>
          <p:nvPr>
            <p:ph idx="1" type="body"/>
          </p:nvPr>
        </p:nvSpPr>
        <p:spPr>
          <a:xfrm>
            <a:off x="1127100" y="1152475"/>
            <a:ext cx="7705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have an organized speech, you will find that the audience learns more, remains interested, and is more easily persuaded. An organized speech is easier to present and you as the speaker appear more credible.</a:t>
            </a:r>
            <a:br>
              <a:rPr lang="en"/>
            </a:br>
            <a:r>
              <a:rPr lang="en"/>
              <a:t>The first step to organizing your speech is to develop a good thesis statement or central idea. Once you have that, you are off to a great start. The thesis statement helps focus your research and previews the main points.</a:t>
            </a:r>
            <a:br>
              <a:rPr lang="en"/>
            </a:br>
            <a:r>
              <a:rPr lang="en"/>
              <a:t>Next, you need to have an organizational plan. To determine how your speech should be organized, you need to ask yourself several questions. What organizational structure would best present my ideas? What organizational structure best suits the needs of the audience? What will make the speech progress naturally and successfully?</a:t>
            </a:r>
            <a:br>
              <a:rPr lang="en"/>
            </a:br>
            <a:endParaRPr/>
          </a:p>
        </p:txBody>
      </p:sp>
    </p:spTree>
  </p:cSld>
  <p:clrMapOvr>
    <a:masterClrMapping/>
  </p:clrMapOvr>
</p:sld>
</file>

<file path=ppt/theme/theme1.xml><?xml version="1.0" encoding="utf-8"?>
<a:theme xmlns:a="http://schemas.openxmlformats.org/drawingml/2006/main" xmlns:r="http://schemas.openxmlformats.org/officeDocument/2006/relationships" name="SlidesMania · Digital Ring Binder">
  <a:themeElements>
    <a:clrScheme name="Simple Light">
      <a:dk1>
        <a:srgbClr val="000000"/>
      </a:dk1>
      <a:lt1>
        <a:srgbClr val="FFFFFF"/>
      </a:lt1>
      <a:dk2>
        <a:srgbClr val="CC0000"/>
      </a:dk2>
      <a:lt2>
        <a:srgbClr val="FFFFFF"/>
      </a:lt2>
      <a:accent1>
        <a:srgbClr val="FF9900"/>
      </a:accent1>
      <a:accent2>
        <a:srgbClr val="F1C232"/>
      </a:accent2>
      <a:accent3>
        <a:srgbClr val="6AA84F"/>
      </a:accent3>
      <a:accent4>
        <a:srgbClr val="3C78D8"/>
      </a:accent4>
      <a:accent5>
        <a:srgbClr val="674EA7"/>
      </a:accent5>
      <a:accent6>
        <a:srgbClr val="A64D79"/>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