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4" r:id="rId5"/>
    <p:sldId id="273" r:id="rId6"/>
  </p:sldIdLst>
  <p:sldSz cx="9144000" cy="6858000" type="screen4x3"/>
  <p:notesSz cx="9144000" cy="6858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41"/>
    <a:srgbClr val="007FA3"/>
    <a:srgbClr val="CC0099"/>
    <a:srgbClr val="00AEEF"/>
    <a:srgbClr val="D4EAE4"/>
    <a:srgbClr val="D86018"/>
    <a:srgbClr val="003057"/>
    <a:srgbClr val="BAD532"/>
    <a:srgbClr val="505759"/>
    <a:srgbClr val="D86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70736" autoAdjust="0"/>
  </p:normalViewPr>
  <p:slideViewPr>
    <p:cSldViewPr>
      <p:cViewPr varScale="1">
        <p:scale>
          <a:sx n="48" d="100"/>
          <a:sy n="48" d="100"/>
        </p:scale>
        <p:origin x="10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EF9F0-F1D8-4878-B213-9370697E8AB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F642F-5A67-4E43-815D-AB1E39B2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Academic Accomplishments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Classes</a:t>
            </a:r>
            <a:r>
              <a:rPr lang="en-US" baseline="0" dirty="0" smtClean="0"/>
              <a:t> taken that you want to feature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Honors or Advanced Placement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Specialized Classes like Career Technical Education (CTE)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Dual Enrollment or Post-Secondary Enrichment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Pre-college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Summer academic courses </a:t>
            </a:r>
            <a:r>
              <a:rPr lang="en-US" baseline="0" smtClean="0"/>
              <a:t>or programs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Academic Honors you have received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Grade Point Average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Class Rank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Completed projects you want to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F642F-5A67-4E43-815D-AB1E39B2CE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4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</a:t>
            </a:r>
            <a:r>
              <a:rPr lang="en-US" baseline="0" dirty="0" smtClean="0"/>
              <a:t> School Career Club Members</a:t>
            </a:r>
          </a:p>
          <a:p>
            <a:r>
              <a:rPr lang="en-US" baseline="0" dirty="0" smtClean="0"/>
              <a:t>Use the </a:t>
            </a:r>
            <a:r>
              <a:rPr lang="en-US" b="1" i="1" baseline="0" dirty="0" smtClean="0"/>
              <a:t>Extracurricular Activities </a:t>
            </a:r>
            <a:r>
              <a:rPr lang="en-US" baseline="0" dirty="0" smtClean="0"/>
              <a:t>box to list all of the activities that you do outside of the classroom/academics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Clubs that you are in (High School Career Club, National Honor Society (NHS), other clubs you have joined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Activities that you do outside of the classroom (sports, additional classes you take during summer or as enrichment)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Jobs (any job that you have; paid or unpaid), volunteer work, family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Contests that you have entered (photography, music, writing, or other)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Use the Transferrable Skills box to highlight skills that you have developed because of your classes, and extracurricular activities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Note: see the Transferrable Skills document for help documenting your activities and experiences, associated tasks, and skills developed through your participation.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F642F-5A67-4E43-815D-AB1E39B2CE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37" name="Rectangle 36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3447" y="1600200"/>
            <a:ext cx="6928384" cy="1920240"/>
          </a:xfrm>
        </p:spPr>
        <p:txBody>
          <a:bodyPr anchor="b" anchorCtr="0">
            <a:noAutofit/>
          </a:bodyPr>
          <a:lstStyle>
            <a:lvl1pPr algn="ctr">
              <a:defRPr sz="3600" b="1" baseline="0">
                <a:solidFill>
                  <a:srgbClr val="007FA3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IN ALL CAPS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566" y="3840480"/>
            <a:ext cx="6928384" cy="1417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and/or Presentation Subtitle</a:t>
            </a:r>
            <a:endParaRPr lang="en-US" dirty="0"/>
          </a:p>
        </p:txBody>
      </p:sp>
      <p:pic>
        <p:nvPicPr>
          <p:cNvPr id="9" name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968" y="5379721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1028968" y="6202680"/>
            <a:ext cx="6996982" cy="274320"/>
          </a:xfrm>
        </p:spPr>
        <p:txBody>
          <a:bodyPr/>
          <a:lstStyle/>
          <a:p>
            <a:r>
              <a:rPr lang="en-US" dirty="0" smtClean="0"/>
              <a:t>© 2018 Pearson Online &amp; Blended Learning K–12 USA. </a:t>
            </a:r>
            <a:r>
              <a:rPr lang="en-US" smtClean="0"/>
              <a:t>All rights reserved.</a:t>
            </a:r>
            <a:endParaRPr lang="en-US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8746228" y="629412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4" name="Right Triangle 3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1" name="Right Triangle 40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2" name="Right Triangle 41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3" name="Right Triangle 42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4" name="Right Triangle 43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6" name="Right Triangle 45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7" name="Right Triangle 46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8" name="Right Triangle 47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53" name="Right Triangle 52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54" name="Right Triangle 53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55" name="Right Triangle 54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5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5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/>
          </p:nvPr>
        </p:nvSpPr>
        <p:spPr>
          <a:xfrm>
            <a:off x="960370" y="1463040"/>
            <a:ext cx="7271374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4" name="Right Triangle 23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5" name="Right Triangle 24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1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/>
          </p:nvPr>
        </p:nvSpPr>
        <p:spPr>
          <a:xfrm>
            <a:off x="685979" y="1463040"/>
            <a:ext cx="411587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939046" y="1463040"/>
            <a:ext cx="3498491" cy="4572000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Placeholder for image. Click icon to insert. Ideal Image Size: 5.1 in w x 5 in h @ 150 dpi or 765 </a:t>
            </a:r>
            <a:r>
              <a:rPr lang="en-US" dirty="0" err="1" smtClean="0"/>
              <a:t>px</a:t>
            </a:r>
            <a:r>
              <a:rPr lang="en-US" dirty="0" smtClean="0"/>
              <a:t> w x 750 </a:t>
            </a:r>
            <a:r>
              <a:rPr lang="en-US" dirty="0" err="1" smtClean="0"/>
              <a:t>px</a:t>
            </a:r>
            <a:r>
              <a:rPr lang="en-US" dirty="0" smtClean="0"/>
              <a:t> h @ 150 dpi.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4" name="Right Triangle 23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5" name="Right Triangle 24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1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4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4801850" y="457200"/>
            <a:ext cx="3601388" cy="5486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/>
          </p:nvPr>
        </p:nvSpPr>
        <p:spPr>
          <a:xfrm>
            <a:off x="4939046" y="1463040"/>
            <a:ext cx="349849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27459" cy="6583680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Placeholder for image. Click icon to insert. Ideal Image Size: 6.6 in w x 7.2 in h @ 150 dpi or 990 </a:t>
            </a:r>
            <a:r>
              <a:rPr lang="en-US" dirty="0" err="1" smtClean="0"/>
              <a:t>px</a:t>
            </a:r>
            <a:r>
              <a:rPr lang="en-US" dirty="0" smtClean="0"/>
              <a:t> w x 1080 </a:t>
            </a:r>
            <a:r>
              <a:rPr lang="en-US" dirty="0" err="1" smtClean="0"/>
              <a:t>px</a:t>
            </a:r>
            <a:r>
              <a:rPr lang="en-US" dirty="0" smtClean="0"/>
              <a:t> h @ 150 dpi.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2285404" y="6553200"/>
            <a:ext cx="4573191" cy="304800"/>
            <a:chOff x="3046412" y="6553200"/>
            <a:chExt cx="6096000" cy="304800"/>
          </a:xfrm>
        </p:grpSpPr>
        <p:sp>
          <p:nvSpPr>
            <p:cNvPr id="24" name="Right Triangle 23"/>
            <p:cNvSpPr/>
            <p:nvPr userDrawn="1"/>
          </p:nvSpPr>
          <p:spPr>
            <a:xfrm>
              <a:off x="3046412" y="65532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5" name="Right Triangle 24"/>
            <p:cNvSpPr/>
            <p:nvPr userDrawn="1"/>
          </p:nvSpPr>
          <p:spPr>
            <a:xfrm rot="10800000">
              <a:off x="3049587" y="65532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>
              <a:off x="5332412" y="65532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 rot="10800000">
              <a:off x="5332412" y="65532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>
              <a:off x="3811587" y="65532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 rot="10800000">
              <a:off x="4573587" y="65532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6091237" y="65532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 rot="10800000">
              <a:off x="6094412" y="65532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>
              <a:off x="6856412" y="65532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 rot="10800000">
              <a:off x="6856412" y="65532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>
              <a:off x="7618412" y="65532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 rot="10800000">
              <a:off x="7618412" y="65532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>
              <a:off x="8380412" y="65532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 rot="10800000">
              <a:off x="8380412" y="65532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>
              <a:off x="4570412" y="65532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 rot="10800000">
              <a:off x="3811587" y="65532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40" name="Text Placeholder 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782376" y="6583680"/>
            <a:ext cx="2238243" cy="21336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1" name="Footer Placeholder 1"/>
          <p:cNvSpPr>
            <a:spLocks noGrp="1"/>
          </p:cNvSpPr>
          <p:nvPr userDrawn="1"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42" name="Slide Number Placeholder 2"/>
          <p:cNvSpPr>
            <a:spLocks noGrp="1"/>
          </p:cNvSpPr>
          <p:nvPr userDrawn="1"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3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85979" y="457200"/>
            <a:ext cx="3567089" cy="5486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/>
          </p:nvPr>
        </p:nvSpPr>
        <p:spPr>
          <a:xfrm>
            <a:off x="685979" y="1463040"/>
            <a:ext cx="3567089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27459" y="0"/>
            <a:ext cx="4616636" cy="658368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Placeholder for image. Click icon to insert. Ideal Image Size: 6.73 in w x 7.2in h @ 150 dpi or 1010 </a:t>
            </a:r>
            <a:r>
              <a:rPr lang="en-US" dirty="0" err="1" smtClean="0"/>
              <a:t>px</a:t>
            </a:r>
            <a:r>
              <a:rPr lang="en-US" dirty="0" smtClean="0"/>
              <a:t> w x 1080 </a:t>
            </a:r>
            <a:r>
              <a:rPr lang="en-US" dirty="0" err="1" smtClean="0"/>
              <a:t>px</a:t>
            </a:r>
            <a:r>
              <a:rPr lang="en-US" dirty="0" smtClean="0"/>
              <a:t> h @ 150 dpi.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3" name="Right Triangle 22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4" name="Right Triangle 23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5" name="Right Triangle 24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3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0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6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2"/>
          </p:nvPr>
        </p:nvSpPr>
        <p:spPr>
          <a:xfrm>
            <a:off x="4939046" y="1097280"/>
            <a:ext cx="3429893" cy="484632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520700" indent="-285750">
              <a:defRPr/>
            </a:lvl2pPr>
            <a:lvl3pPr marL="920750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96057" cy="6583680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Placeholder for image. Click icon to insert. Ideal Image Size: 6.7 in w x 7.2in h @ 150 dpi or 1005 </a:t>
            </a:r>
            <a:r>
              <a:rPr lang="en-US" dirty="0" err="1" smtClean="0"/>
              <a:t>px</a:t>
            </a:r>
            <a:r>
              <a:rPr lang="en-US" dirty="0" smtClean="0"/>
              <a:t> w x 1080 </a:t>
            </a:r>
            <a:r>
              <a:rPr lang="en-US" dirty="0" err="1" smtClean="0"/>
              <a:t>px</a:t>
            </a:r>
            <a:r>
              <a:rPr lang="en-US" dirty="0" smtClean="0"/>
              <a:t> h @ 150 dpi.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33252" y="6248400"/>
            <a:ext cx="3704285" cy="27432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3" name="Right Triangle 22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4" name="Right Triangle 23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5" name="Right Triangle 24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3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56810" y="6583680"/>
            <a:ext cx="2163810" cy="21336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1" name="Slide Number Placeholder 2"/>
          <p:cNvSpPr txBox="1">
            <a:spLocks/>
          </p:cNvSpPr>
          <p:nvPr userDrawn="1"/>
        </p:nvSpPr>
        <p:spPr>
          <a:xfrm>
            <a:off x="8746228" y="6324600"/>
            <a:ext cx="274391" cy="182880"/>
          </a:xfrm>
          <a:prstGeom prst="rect">
            <a:avLst/>
          </a:prstGeom>
        </p:spPr>
        <p:txBody>
          <a:bodyPr vert="horz" wrap="none" lIns="0" tIns="18288" rIns="91440" bIns="18288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6BA4D0-462E-4FF3-9DB3-1A7308949D8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81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743200"/>
            <a:ext cx="7545765" cy="1280160"/>
          </a:xfrm>
          <a:prstGeom prst="rect">
            <a:avLst/>
          </a:prstGeom>
        </p:spPr>
        <p:txBody>
          <a:bodyPr anchor="b" anchorCtr="0"/>
          <a:lstStyle>
            <a:lvl1pPr algn="l">
              <a:defRPr sz="3600" b="0" cap="none"/>
            </a:lvl1pPr>
          </a:lstStyle>
          <a:p>
            <a:r>
              <a:rPr lang="en-US" dirty="0" smtClean="0"/>
              <a:t>Statement.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685979" y="4023360"/>
            <a:ext cx="7545765" cy="109728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Secondary text.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18" name="Right Triangle 17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9" name="Right Triangle 18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0" name="Right Triangle 19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1" name="Right Triangle 20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2" name="Right Triangle 21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3" name="Right Triangle 22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4" name="Right Triangle 23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5" name="Right Triangle 24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3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3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486400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Placeholder for large image. Click icon to insert. Ideal Image Size: 13.333 in w x 6 in h @ 150 dpi or 2000 </a:t>
            </a:r>
            <a:r>
              <a:rPr lang="en-US" dirty="0" err="1" smtClean="0"/>
              <a:t>px</a:t>
            </a:r>
            <a:r>
              <a:rPr lang="en-US" dirty="0" smtClean="0"/>
              <a:t> w x 900 </a:t>
            </a:r>
            <a:r>
              <a:rPr lang="en-US" dirty="0" err="1" smtClean="0"/>
              <a:t>px</a:t>
            </a:r>
            <a:r>
              <a:rPr lang="en-US" dirty="0" smtClean="0"/>
              <a:t> h @ 150 dpi.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978" y="5532120"/>
            <a:ext cx="7751559" cy="822960"/>
          </a:xfrm>
        </p:spPr>
        <p:txBody>
          <a:bodyPr lIns="91440" rIns="91440" bIns="0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Image Caption or Statement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17" name="Right Triangle 16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8" name="Right Triangle 17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9" name="Right Triangle 18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0" name="Right Triangle 19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1" name="Right Triangle 20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2" name="Right Triangle 21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3" name="Right Triangle 22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4" name="Right Triangle 23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5" name="Right Triangle 24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3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3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2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968" y="1371600"/>
            <a:ext cx="6859786" cy="3657600"/>
          </a:xfrm>
        </p:spPr>
        <p:txBody>
          <a:bodyPr/>
          <a:lstStyle>
            <a:lvl1pPr algn="ctr"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“Quote.”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27778" y="5029200"/>
            <a:ext cx="6859786" cy="411480"/>
          </a:xfrm>
        </p:spPr>
        <p:txBody>
          <a:bodyPr>
            <a:noAutofit/>
          </a:bodyPr>
          <a:lstStyle>
            <a:lvl1pPr marL="0" indent="0" algn="r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— Attribution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17" name="Right Triangle 16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8" name="Right Triangle 17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19" name="Right Triangle 18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0" name="Right Triangle 19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1" name="Right Triangle 20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2" name="Right Triangle 21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3" name="Right Triangle 22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4" name="Right Triangle 23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5" name="Right Triangle 24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3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3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Placeholder for full screen image that introduces topic. Click icon to insert. Ideal Image Size: 13.333 in w x 7.5 in h @ 150 dpi or 2000 </a:t>
            </a:r>
            <a:r>
              <a:rPr lang="en-US" dirty="0" err="1" smtClean="0"/>
              <a:t>px</a:t>
            </a:r>
            <a:r>
              <a:rPr lang="en-US" dirty="0" smtClean="0"/>
              <a:t> w x 1125 </a:t>
            </a:r>
            <a:r>
              <a:rPr lang="en-US" dirty="0" err="1" smtClean="0"/>
              <a:t>px</a:t>
            </a:r>
            <a:r>
              <a:rPr lang="en-US" dirty="0" smtClean="0"/>
              <a:t> h @ 150 dpi.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960370" y="6629400"/>
            <a:ext cx="7271374" cy="18288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46228" y="6629400"/>
            <a:ext cx="274391" cy="182880"/>
          </a:xfrm>
          <a:solidFill>
            <a:schemeClr val="bg1"/>
          </a:solidFill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85979" y="457200"/>
            <a:ext cx="7682961" cy="5486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78" y="1463039"/>
            <a:ext cx="3772883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6057" y="1463039"/>
            <a:ext cx="3772883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1" name="Right Triangle 20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2" name="Right Triangle 21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3" name="Right Triangle 22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4" name="Right Triangle 23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5" name="Right Triangle 24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57404" y="6629399"/>
            <a:ext cx="2163215" cy="147763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3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Image: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28968" y="4846320"/>
            <a:ext cx="7545765" cy="914400"/>
          </a:xfrm>
          <a:noFill/>
        </p:spPr>
        <p:txBody>
          <a:bodyPr lIns="91440" bIns="0" anchor="b" anchorCtr="0">
            <a:noAutofit/>
          </a:bodyPr>
          <a:lstStyle>
            <a:lvl1pPr algn="l">
              <a:lnSpc>
                <a:spcPct val="90000"/>
              </a:lnSpc>
              <a:defRPr sz="3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Name of College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968" y="5760720"/>
            <a:ext cx="5899416" cy="548640"/>
          </a:xfrm>
          <a:prstGeom prst="rect">
            <a:avLst/>
          </a:prstGeom>
          <a:noFill/>
        </p:spPr>
        <p:txBody>
          <a:bodyPr lIns="91440" tIns="0" rIns="9144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and/or Presentation Subtitle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95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Placeholder for image related to your presentation topic. Click icon to insert. Ideal Image Size: 13.333 in w x 5.5 in h @ 150 dpi or 2000 </a:t>
            </a:r>
            <a:r>
              <a:rPr lang="en-US" dirty="0" err="1" smtClean="0"/>
              <a:t>px</a:t>
            </a:r>
            <a:r>
              <a:rPr lang="en-US" dirty="0" smtClean="0"/>
              <a:t> w x 825 </a:t>
            </a:r>
            <a:r>
              <a:rPr lang="en-US" dirty="0" err="1" smtClean="0"/>
              <a:t>px</a:t>
            </a:r>
            <a:r>
              <a:rPr lang="en-US" dirty="0" smtClean="0"/>
              <a:t> h @ 150 dpi.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7" name="Right Triangle 26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1" name="Right Triangle 40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2" name="Right Triangle 41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95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978" y="731520"/>
            <a:ext cx="3772883" cy="1005840"/>
          </a:xfrm>
          <a:prstGeom prst="rect">
            <a:avLst/>
          </a:prstGeom>
        </p:spPr>
        <p:txBody>
          <a:bodyPr tIns="0" bIns="137160" anchor="b">
            <a:no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978" y="1737360"/>
            <a:ext cx="3772883" cy="4480560"/>
          </a:xfrm>
          <a:prstGeom prst="rect">
            <a:avLst/>
          </a:prstGeom>
        </p:spPr>
        <p:txBody>
          <a:bodyPr tIns="182880"/>
          <a:lstStyle>
            <a:lvl1pPr>
              <a:spcBef>
                <a:spcPts val="18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978" y="1737360"/>
            <a:ext cx="3224100" cy="0"/>
          </a:xfrm>
          <a:prstGeom prst="line">
            <a:avLst/>
          </a:prstGeom>
          <a:ln w="25400">
            <a:solidFill>
              <a:srgbClr val="007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910078" y="1737360"/>
            <a:ext cx="342989" cy="0"/>
          </a:xfrm>
          <a:prstGeom prst="line">
            <a:avLst/>
          </a:prstGeom>
          <a:ln w="25400">
            <a:solidFill>
              <a:srgbClr val="43B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253067" y="1737360"/>
            <a:ext cx="205794" cy="0"/>
          </a:xfrm>
          <a:prstGeom prst="line">
            <a:avLst/>
          </a:prstGeom>
          <a:ln w="25400">
            <a:solidFill>
              <a:srgbClr val="D86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96057" y="731520"/>
            <a:ext cx="3772883" cy="1005840"/>
          </a:xfrm>
          <a:prstGeom prst="rect">
            <a:avLst/>
          </a:prstGeom>
        </p:spPr>
        <p:txBody>
          <a:bodyPr tIns="0" bIns="137160" anchor="b">
            <a:no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6057" y="1737360"/>
            <a:ext cx="3772883" cy="4480560"/>
          </a:xfrm>
          <a:prstGeom prst="rect">
            <a:avLst/>
          </a:prstGeom>
        </p:spPr>
        <p:txBody>
          <a:bodyPr tIns="182880"/>
          <a:lstStyle>
            <a:lvl1pPr>
              <a:spcBef>
                <a:spcPts val="18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96057" y="1737360"/>
            <a:ext cx="3224100" cy="0"/>
          </a:xfrm>
          <a:prstGeom prst="line">
            <a:avLst/>
          </a:prstGeom>
          <a:ln w="25400">
            <a:solidFill>
              <a:srgbClr val="007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7820157" y="1737360"/>
            <a:ext cx="342989" cy="0"/>
          </a:xfrm>
          <a:prstGeom prst="line">
            <a:avLst/>
          </a:prstGeom>
          <a:ln w="25400">
            <a:solidFill>
              <a:srgbClr val="43B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8163146" y="1737360"/>
            <a:ext cx="205794" cy="0"/>
          </a:xfrm>
          <a:prstGeom prst="line">
            <a:avLst/>
          </a:prstGeom>
          <a:ln w="25400">
            <a:solidFill>
              <a:srgbClr val="D86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9" name="Right Triangle 28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1" name="Right Triangle 40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2" name="Right Triangle 41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3" name="Right Triangle 42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4" name="Right Triangle 43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4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53993" y="66370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6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47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1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85979" y="457200"/>
            <a:ext cx="7682961" cy="5486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978" y="1280160"/>
            <a:ext cx="3772883" cy="731520"/>
          </a:xfrm>
          <a:prstGeom prst="rect">
            <a:avLst/>
          </a:prstGeom>
        </p:spPr>
        <p:txBody>
          <a:bodyPr tIns="0" bIns="91440" anchor="b">
            <a:no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978" y="2011680"/>
            <a:ext cx="3772883" cy="4206240"/>
          </a:xfrm>
          <a:prstGeom prst="rect">
            <a:avLst/>
          </a:prstGeom>
        </p:spPr>
        <p:txBody>
          <a:bodyPr tIns="137160"/>
          <a:lstStyle>
            <a:lvl1pPr>
              <a:spcBef>
                <a:spcPts val="18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978" y="2011680"/>
            <a:ext cx="3224100" cy="0"/>
          </a:xfrm>
          <a:prstGeom prst="line">
            <a:avLst/>
          </a:prstGeom>
          <a:ln w="25400">
            <a:solidFill>
              <a:srgbClr val="007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910078" y="2011680"/>
            <a:ext cx="342989" cy="0"/>
          </a:xfrm>
          <a:prstGeom prst="line">
            <a:avLst/>
          </a:prstGeom>
          <a:ln w="25400">
            <a:solidFill>
              <a:srgbClr val="43B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253067" y="2011680"/>
            <a:ext cx="205794" cy="0"/>
          </a:xfrm>
          <a:prstGeom prst="line">
            <a:avLst/>
          </a:prstGeom>
          <a:ln w="25400">
            <a:solidFill>
              <a:srgbClr val="D86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96057" y="1280160"/>
            <a:ext cx="3772883" cy="731520"/>
          </a:xfrm>
          <a:prstGeom prst="rect">
            <a:avLst/>
          </a:prstGeom>
        </p:spPr>
        <p:txBody>
          <a:bodyPr tIns="0" bIns="91440" anchor="b">
            <a:no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6057" y="2011680"/>
            <a:ext cx="3772883" cy="4206240"/>
          </a:xfrm>
          <a:prstGeom prst="rect">
            <a:avLst/>
          </a:prstGeom>
        </p:spPr>
        <p:txBody>
          <a:bodyPr tIns="137160"/>
          <a:lstStyle>
            <a:lvl1pPr>
              <a:spcBef>
                <a:spcPts val="18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96057" y="2011680"/>
            <a:ext cx="3224100" cy="0"/>
          </a:xfrm>
          <a:prstGeom prst="line">
            <a:avLst/>
          </a:prstGeom>
          <a:ln w="25400">
            <a:solidFill>
              <a:srgbClr val="007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7820157" y="2011680"/>
            <a:ext cx="342989" cy="0"/>
          </a:xfrm>
          <a:prstGeom prst="line">
            <a:avLst/>
          </a:prstGeom>
          <a:ln w="25400">
            <a:solidFill>
              <a:srgbClr val="43B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8163146" y="2011680"/>
            <a:ext cx="205794" cy="0"/>
          </a:xfrm>
          <a:prstGeom prst="line">
            <a:avLst/>
          </a:prstGeom>
          <a:ln w="25400">
            <a:solidFill>
              <a:srgbClr val="D86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9" name="Right Triangle 28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1" name="Right Triangle 40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2" name="Right Triangle 41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3" name="Right Triangle 42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4" name="Right Triangle 43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4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6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47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5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85979" y="457200"/>
            <a:ext cx="7682961" cy="5486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4788" y="1463040"/>
            <a:ext cx="1989338" cy="4572000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2200">
                <a:solidFill>
                  <a:schemeClr val="accent3"/>
                </a:solidFill>
              </a:defRPr>
            </a:lvl1pPr>
            <a:lvl2pPr marL="403225" indent="-285750">
              <a:defRPr sz="1800"/>
            </a:lvl2pPr>
            <a:lvl3pPr marL="700088" indent="-228600"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/>
          </p:nvPr>
        </p:nvSpPr>
        <p:spPr>
          <a:xfrm>
            <a:off x="2881110" y="1463040"/>
            <a:ext cx="5487829" cy="4572000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743915" y="1371600"/>
            <a:ext cx="0" cy="48463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5" name="Right Triangle 24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0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4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85979" y="457200"/>
            <a:ext cx="4527459" cy="5852160"/>
          </a:xfrm>
        </p:spPr>
        <p:txBody>
          <a:bodyPr/>
          <a:lstStyle>
            <a:lvl1pPr marL="0" indent="0">
              <a:spcBef>
                <a:spcPts val="1800"/>
              </a:spcBef>
              <a:spcAft>
                <a:spcPts val="600"/>
              </a:spcAft>
              <a:buNone/>
              <a:defRPr b="1" baseline="0">
                <a:solidFill>
                  <a:srgbClr val="007FA3"/>
                </a:solidFill>
                <a:latin typeface="+mj-lt"/>
              </a:defRPr>
            </a:lvl1pPr>
            <a:lvl2pPr marL="742950" indent="-28575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aseline="0">
                <a:solidFill>
                  <a:schemeClr val="tx1"/>
                </a:solidFill>
              </a:defRPr>
            </a:lvl2pPr>
            <a:lvl3pPr marL="1143000" indent="-228600">
              <a:buSzPct val="90000"/>
              <a:buFont typeface="Arial" panose="020B0604020202020204" pitchFamily="34" charset="0"/>
              <a:buChar char="‒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Insert Photo, Graph or Text</a:t>
            </a:r>
          </a:p>
          <a:p>
            <a:pPr lvl="1"/>
            <a:r>
              <a:rPr lang="en-US" dirty="0" smtClean="0"/>
              <a:t>Bullet level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5282035" y="457200"/>
            <a:ext cx="3086904" cy="2651760"/>
          </a:xfrm>
        </p:spPr>
        <p:txBody>
          <a:bodyPr>
            <a:normAutofit/>
          </a:bodyPr>
          <a:lstStyle>
            <a:lvl1pPr marL="280988" indent="-280988">
              <a:spcBef>
                <a:spcPts val="1800"/>
              </a:spcBef>
              <a:defRPr sz="2400" baseline="0"/>
            </a:lvl1pPr>
            <a:lvl2pPr marL="693738" indent="-236538">
              <a:defRPr sz="2000"/>
            </a:lvl2pPr>
            <a:lvl3pPr marL="1096963" indent="-228600">
              <a:defRPr sz="1800"/>
            </a:lvl3pPr>
          </a:lstStyle>
          <a:p>
            <a:pPr lvl="0"/>
            <a:r>
              <a:rPr lang="en-US" dirty="0" smtClean="0"/>
              <a:t>Insert photo, graph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4" hasCustomPrompt="1"/>
          </p:nvPr>
        </p:nvSpPr>
        <p:spPr>
          <a:xfrm>
            <a:off x="5282035" y="3200400"/>
            <a:ext cx="3086904" cy="3108960"/>
          </a:xfrm>
        </p:spPr>
        <p:txBody>
          <a:bodyPr>
            <a:normAutofit/>
          </a:bodyPr>
          <a:lstStyle>
            <a:lvl1pPr marL="280988" indent="-280988">
              <a:spcBef>
                <a:spcPts val="1800"/>
              </a:spcBef>
              <a:defRPr sz="2400" baseline="0"/>
            </a:lvl1pPr>
            <a:lvl2pPr marL="693738" indent="-236538">
              <a:defRPr sz="2000"/>
            </a:lvl2pPr>
            <a:lvl3pPr marL="1096963" indent="-228600">
              <a:defRPr sz="1800"/>
            </a:lvl3pPr>
          </a:lstStyle>
          <a:p>
            <a:pPr lvl="0"/>
            <a:r>
              <a:rPr lang="en-US" dirty="0" smtClean="0"/>
              <a:t>Insert photo, graph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5" name="Right Triangle 24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4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4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6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20" name="Right Triangle 19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1" name="Right Triangle 20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2" name="Right Triangle 21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3" name="Right Triangle 22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4" name="Right Triangle 23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5" name="Right Triangle 24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3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3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38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28968" y="4846320"/>
            <a:ext cx="7545765" cy="914400"/>
          </a:xfrm>
          <a:noFill/>
        </p:spPr>
        <p:txBody>
          <a:bodyPr lIns="91440" bIns="0" anchor="b" anchorCtr="0">
            <a:noAutofit/>
          </a:bodyPr>
          <a:lstStyle>
            <a:lvl1pPr algn="l">
              <a:lnSpc>
                <a:spcPct val="90000"/>
              </a:lnSpc>
              <a:defRPr sz="3400" b="1" baseline="0">
                <a:solidFill>
                  <a:srgbClr val="007FA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968" y="5760720"/>
            <a:ext cx="5899416" cy="548640"/>
          </a:xfrm>
          <a:prstGeom prst="rect">
            <a:avLst/>
          </a:prstGeom>
          <a:noFill/>
        </p:spPr>
        <p:txBody>
          <a:bodyPr lIns="91440" tIns="0" rIns="9144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and/or Presentation Subtitle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smtClean="0"/>
              <a:t>© 2016 Connections Education LLC.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19" name="Right Triangle 18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pic>
        <p:nvPicPr>
          <p:cNvPr id="41" name="Picture 3" descr="C:\SVN\graphics\Presentations\IA 1538065 - 2015 Update to PPT Templates\Widescreen\Images\Cover_CE_Tori_wMom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/>
          <a:stretch/>
        </p:blipFill>
        <p:spPr bwMode="auto">
          <a:xfrm>
            <a:off x="3" y="0"/>
            <a:ext cx="914399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9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r="13750"/>
          <a:stretch/>
        </p:blipFill>
        <p:spPr bwMode="auto">
          <a:xfrm>
            <a:off x="-21500" y="1"/>
            <a:ext cx="9165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28968" y="4846320"/>
            <a:ext cx="7545765" cy="914400"/>
          </a:xfrm>
          <a:noFill/>
        </p:spPr>
        <p:txBody>
          <a:bodyPr lIns="91440" bIns="0" anchor="b" anchorCtr="0">
            <a:noAutofit/>
          </a:bodyPr>
          <a:lstStyle>
            <a:lvl1pPr algn="l">
              <a:lnSpc>
                <a:spcPct val="90000"/>
              </a:lnSpc>
              <a:defRPr sz="3400" b="1" baseline="0">
                <a:solidFill>
                  <a:srgbClr val="007FA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968" y="5760720"/>
            <a:ext cx="5899416" cy="548640"/>
          </a:xfrm>
          <a:prstGeom prst="rect">
            <a:avLst/>
          </a:prstGeom>
          <a:noFill/>
        </p:spPr>
        <p:txBody>
          <a:bodyPr lIns="91440" tIns="0" rIns="9144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and/or Presentation Subtitle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smtClean="0"/>
              <a:t>© 2016 Connections Education LLC.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19" name="Right Triangle 18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57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r="11960"/>
          <a:stretch/>
        </p:blipFill>
        <p:spPr bwMode="auto">
          <a:xfrm>
            <a:off x="0" y="-7883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28968" y="4846320"/>
            <a:ext cx="7545765" cy="914400"/>
          </a:xfrm>
          <a:noFill/>
        </p:spPr>
        <p:txBody>
          <a:bodyPr lIns="91440" bIns="0" anchor="b" anchorCtr="0">
            <a:noAutofit/>
          </a:bodyPr>
          <a:lstStyle>
            <a:lvl1pPr algn="l">
              <a:lnSpc>
                <a:spcPct val="90000"/>
              </a:lnSpc>
              <a:defRPr sz="3400" b="1" baseline="0">
                <a:solidFill>
                  <a:srgbClr val="007FA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968" y="5760720"/>
            <a:ext cx="5899416" cy="548640"/>
          </a:xfrm>
          <a:prstGeom prst="rect">
            <a:avLst/>
          </a:prstGeom>
          <a:noFill/>
        </p:spPr>
        <p:txBody>
          <a:bodyPr lIns="91440" tIns="0" rIns="9144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and/or Presentation Subtitle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smtClean="0"/>
              <a:t>© 2016 Connections Education LLC.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19" name="Right Triangle 18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20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r="14204"/>
          <a:stretch/>
        </p:blipFill>
        <p:spPr bwMode="auto">
          <a:xfrm>
            <a:off x="0" y="2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28968" y="4846320"/>
            <a:ext cx="7545765" cy="914400"/>
          </a:xfrm>
          <a:noFill/>
        </p:spPr>
        <p:txBody>
          <a:bodyPr lIns="91440" bIns="0" anchor="b" anchorCtr="0">
            <a:noAutofit/>
          </a:bodyPr>
          <a:lstStyle>
            <a:lvl1pPr algn="l">
              <a:lnSpc>
                <a:spcPct val="90000"/>
              </a:lnSpc>
              <a:defRPr sz="3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968" y="5760720"/>
            <a:ext cx="5899416" cy="548640"/>
          </a:xfrm>
          <a:prstGeom prst="rect">
            <a:avLst/>
          </a:prstGeom>
          <a:noFill/>
        </p:spPr>
        <p:txBody>
          <a:bodyPr lIns="91440" tIns="0" rIns="9144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and/or Presentation Subtitle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2016 Connections Education LLC.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19" name="Right Triangle 18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52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VN\graphics\Presentations\IA 1538065 - 2015 Update to PPT Templates\Widescreen\Images\Cover_CE_Grou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5" y="533400"/>
            <a:ext cx="6252882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939046" y="1645920"/>
            <a:ext cx="3900154" cy="2103120"/>
          </a:xfrm>
          <a:noFill/>
        </p:spPr>
        <p:txBody>
          <a:bodyPr l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2154" y="3931920"/>
            <a:ext cx="3429893" cy="1005840"/>
          </a:xfrm>
          <a:prstGeom prst="rect">
            <a:avLst/>
          </a:prstGeom>
          <a:noFill/>
        </p:spPr>
        <p:txBody>
          <a:bodyPr lIns="91440" tIns="0" rIns="9144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and/or Presentation Subtitle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19" name="Right Triangle 18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2016 Connections Education LLC. All Rights Reserved.</a:t>
            </a:r>
            <a:endParaRPr lang="en-US" dirty="0"/>
          </a:p>
        </p:txBody>
      </p:sp>
      <p:sp>
        <p:nvSpPr>
          <p:cNvPr id="4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4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/>
          <a:stretch/>
        </p:blipFill>
        <p:spPr bwMode="auto">
          <a:xfrm>
            <a:off x="3" y="2"/>
            <a:ext cx="914399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28968" y="4846320"/>
            <a:ext cx="7545765" cy="914400"/>
          </a:xfrm>
          <a:noFill/>
        </p:spPr>
        <p:txBody>
          <a:bodyPr lIns="91440" bIns="0" anchor="b" anchorCtr="0">
            <a:noAutofit/>
          </a:bodyPr>
          <a:lstStyle>
            <a:lvl1pPr algn="l">
              <a:lnSpc>
                <a:spcPct val="90000"/>
              </a:lnSpc>
              <a:defRPr sz="3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968" y="5760720"/>
            <a:ext cx="5899416" cy="548640"/>
          </a:xfrm>
          <a:prstGeom prst="rect">
            <a:avLst/>
          </a:prstGeom>
          <a:noFill/>
        </p:spPr>
        <p:txBody>
          <a:bodyPr lIns="91440" tIns="0" rIns="9144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and/or Presentation Subtitle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6553200"/>
            <a:ext cx="9144000" cy="304800"/>
            <a:chOff x="0" y="4724400"/>
            <a:chExt cx="12188825" cy="3048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6094412" y="4724400"/>
              <a:ext cx="6094413" cy="304800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4724400"/>
              <a:ext cx="6094412" cy="304800"/>
            </a:xfrm>
            <a:prstGeom prst="rect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  <a:latin typeface="Arial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2285404" y="6553200"/>
            <a:ext cx="4573191" cy="304800"/>
            <a:chOff x="3808412" y="4724400"/>
            <a:chExt cx="6096000" cy="304800"/>
          </a:xfrm>
        </p:grpSpPr>
        <p:sp>
          <p:nvSpPr>
            <p:cNvPr id="19" name="Right Triangle 18"/>
            <p:cNvSpPr/>
            <p:nvPr userDrawn="1"/>
          </p:nvSpPr>
          <p:spPr>
            <a:xfrm>
              <a:off x="3808412" y="4724400"/>
              <a:ext cx="762000" cy="304800"/>
            </a:xfrm>
            <a:prstGeom prst="rtTriangle">
              <a:avLst/>
            </a:prstGeom>
            <a:solidFill>
              <a:srgbClr val="007F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6" name="Right Triangle 25"/>
            <p:cNvSpPr/>
            <p:nvPr userDrawn="1"/>
          </p:nvSpPr>
          <p:spPr>
            <a:xfrm rot="10800000">
              <a:off x="3811587" y="4724400"/>
              <a:ext cx="762000" cy="304800"/>
            </a:xfrm>
            <a:prstGeom prst="rtTriangle">
              <a:avLst/>
            </a:prstGeom>
            <a:solidFill>
              <a:srgbClr val="0030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7" name="Right Triangle 26"/>
            <p:cNvSpPr/>
            <p:nvPr userDrawn="1"/>
          </p:nvSpPr>
          <p:spPr>
            <a:xfrm>
              <a:off x="6094412" y="4724400"/>
              <a:ext cx="762000" cy="304800"/>
            </a:xfrm>
            <a:prstGeom prst="rtTriangle">
              <a:avLst/>
            </a:prstGeom>
            <a:solidFill>
              <a:srgbClr val="BAD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8" name="Right Triangle 27"/>
            <p:cNvSpPr/>
            <p:nvPr userDrawn="1"/>
          </p:nvSpPr>
          <p:spPr>
            <a:xfrm rot="10800000">
              <a:off x="6094412" y="4724400"/>
              <a:ext cx="762000" cy="304800"/>
            </a:xfrm>
            <a:prstGeom prst="rtTriangle">
              <a:avLst/>
            </a:prstGeom>
            <a:solidFill>
              <a:srgbClr val="43B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29" name="Right Triangle 28"/>
            <p:cNvSpPr/>
            <p:nvPr userDrawn="1"/>
          </p:nvSpPr>
          <p:spPr>
            <a:xfrm>
              <a:off x="4573587" y="4724400"/>
              <a:ext cx="762000" cy="304800"/>
            </a:xfrm>
            <a:prstGeom prst="rtTriangle">
              <a:avLst/>
            </a:prstGeom>
            <a:solidFill>
              <a:srgbClr val="005A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0" name="Right Triangle 29"/>
            <p:cNvSpPr/>
            <p:nvPr userDrawn="1"/>
          </p:nvSpPr>
          <p:spPr>
            <a:xfrm rot="10800000">
              <a:off x="5335587" y="4724400"/>
              <a:ext cx="762000" cy="304800"/>
            </a:xfrm>
            <a:prstGeom prst="rtTriangle">
              <a:avLst/>
            </a:prstGeom>
            <a:solidFill>
              <a:srgbClr val="D2DB0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1" name="Right Triangle 30"/>
            <p:cNvSpPr/>
            <p:nvPr userDrawn="1"/>
          </p:nvSpPr>
          <p:spPr>
            <a:xfrm>
              <a:off x="6853237" y="4724400"/>
              <a:ext cx="762000" cy="304800"/>
            </a:xfrm>
            <a:prstGeom prst="rtTriangle">
              <a:avLst/>
            </a:prstGeom>
            <a:solidFill>
              <a:srgbClr val="84B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2" name="Right Triangle 31"/>
            <p:cNvSpPr/>
            <p:nvPr userDrawn="1"/>
          </p:nvSpPr>
          <p:spPr>
            <a:xfrm rot="10800000">
              <a:off x="6856412" y="4724400"/>
              <a:ext cx="762000" cy="304800"/>
            </a:xfrm>
            <a:prstGeom prst="rtTriangle">
              <a:avLst/>
            </a:prstGeom>
            <a:solidFill>
              <a:srgbClr val="9E00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3" name="Right Triangle 32"/>
            <p:cNvSpPr/>
            <p:nvPr userDrawn="1"/>
          </p:nvSpPr>
          <p:spPr>
            <a:xfrm>
              <a:off x="7618412" y="4724400"/>
              <a:ext cx="762000" cy="304800"/>
            </a:xfrm>
            <a:prstGeom prst="rtTriangle">
              <a:avLst/>
            </a:prstGeom>
            <a:solidFill>
              <a:srgbClr val="B401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4" name="Right Triangle 33"/>
            <p:cNvSpPr/>
            <p:nvPr userDrawn="1"/>
          </p:nvSpPr>
          <p:spPr>
            <a:xfrm rot="10800000">
              <a:off x="7618412" y="4724400"/>
              <a:ext cx="762000" cy="304800"/>
            </a:xfrm>
            <a:prstGeom prst="rtTriangle">
              <a:avLst/>
            </a:prstGeom>
            <a:solidFill>
              <a:srgbClr val="6224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5" name="Right Triangle 34"/>
            <p:cNvSpPr/>
            <p:nvPr userDrawn="1"/>
          </p:nvSpPr>
          <p:spPr>
            <a:xfrm>
              <a:off x="8380412" y="4724400"/>
              <a:ext cx="762000" cy="304800"/>
            </a:xfrm>
            <a:prstGeom prst="rtTriangle">
              <a:avLst/>
            </a:prstGeom>
            <a:solidFill>
              <a:srgbClr val="9E00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6" name="Right Triangle 35"/>
            <p:cNvSpPr/>
            <p:nvPr userDrawn="1"/>
          </p:nvSpPr>
          <p:spPr>
            <a:xfrm rot="10800000">
              <a:off x="8380412" y="4724400"/>
              <a:ext cx="762000" cy="304800"/>
            </a:xfrm>
            <a:prstGeom prst="rtTriangle">
              <a:avLst/>
            </a:prstGeom>
            <a:solidFill>
              <a:srgbClr val="EEB11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7" name="Right Triangle 36"/>
            <p:cNvSpPr/>
            <p:nvPr userDrawn="1"/>
          </p:nvSpPr>
          <p:spPr>
            <a:xfrm>
              <a:off x="9142412" y="4724400"/>
              <a:ext cx="762000" cy="304800"/>
            </a:xfrm>
            <a:prstGeom prst="rtTriangle">
              <a:avLst/>
            </a:prstGeom>
            <a:solidFill>
              <a:srgbClr val="FED14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8" name="Right Triangle 37"/>
            <p:cNvSpPr/>
            <p:nvPr userDrawn="1"/>
          </p:nvSpPr>
          <p:spPr>
            <a:xfrm rot="10800000">
              <a:off x="9142412" y="4724400"/>
              <a:ext cx="762000" cy="304800"/>
            </a:xfrm>
            <a:prstGeom prst="rtTriangle">
              <a:avLst/>
            </a:prstGeom>
            <a:solidFill>
              <a:srgbClr val="D86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39" name="Right Triangle 38"/>
            <p:cNvSpPr/>
            <p:nvPr userDrawn="1"/>
          </p:nvSpPr>
          <p:spPr>
            <a:xfrm>
              <a:off x="5332412" y="4724400"/>
              <a:ext cx="762000" cy="304800"/>
            </a:xfrm>
            <a:prstGeom prst="rtTriangle">
              <a:avLst/>
            </a:prstGeom>
            <a:solidFill>
              <a:srgbClr val="00AE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  <p:sp>
          <p:nvSpPr>
            <p:cNvPr id="40" name="Right Triangle 39"/>
            <p:cNvSpPr/>
            <p:nvPr userDrawn="1"/>
          </p:nvSpPr>
          <p:spPr>
            <a:xfrm rot="10800000">
              <a:off x="4573587" y="4724400"/>
              <a:ext cx="762000" cy="304800"/>
            </a:xfrm>
            <a:prstGeom prst="rtTriangle">
              <a:avLst/>
            </a:prstGeom>
            <a:solidFill>
              <a:srgbClr val="257AA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</a:endParaRPr>
            </a:p>
          </p:txBody>
        </p:sp>
      </p:grp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82375" y="6598920"/>
            <a:ext cx="3429893" cy="182880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="1" baseline="0">
                <a:solidFill>
                  <a:schemeClr val="tx1"/>
                </a:solidFill>
                <a:latin typeface="+mj-lt"/>
              </a:defRPr>
            </a:lvl1pPr>
            <a:lvl2pPr marL="4572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College &amp; Career Clubs</a:t>
            </a:r>
            <a:endParaRPr lang="en-US" dirty="0"/>
          </a:p>
        </p:txBody>
      </p:sp>
      <p:sp>
        <p:nvSpPr>
          <p:cNvPr id="4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028968" y="6324600"/>
            <a:ext cx="6996982" cy="182880"/>
          </a:xfrm>
        </p:spPr>
        <p:txBody>
          <a:bodyPr/>
          <a:lstStyle/>
          <a:p>
            <a:r>
              <a:rPr lang="en-US" dirty="0" smtClean="0"/>
              <a:t>© 2016 Connections Education LLC. All Rights Reserved.</a:t>
            </a:r>
            <a:endParaRPr lang="en-US" dirty="0"/>
          </a:p>
        </p:txBody>
      </p:sp>
      <p:sp>
        <p:nvSpPr>
          <p:cNvPr id="4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746228" y="6324600"/>
            <a:ext cx="274391" cy="182880"/>
          </a:xfrm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9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 or Full Screen Image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Placeholder for full screen image that introduces topic. Click icon to insert. Ideal Image Size: 13.333 in w x 7.5 in h @ 150 dpi or 2000 </a:t>
            </a:r>
            <a:r>
              <a:rPr lang="en-US" dirty="0" err="1" smtClean="0"/>
              <a:t>px</a:t>
            </a:r>
            <a:r>
              <a:rPr lang="en-US" dirty="0" smtClean="0"/>
              <a:t> w x 1125 </a:t>
            </a:r>
            <a:r>
              <a:rPr lang="en-US" dirty="0" err="1" smtClean="0"/>
              <a:t>px</a:t>
            </a:r>
            <a:r>
              <a:rPr lang="en-US" dirty="0" smtClean="0"/>
              <a:t> h @ 150 dpi.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4800"/>
            <a:ext cx="7162800" cy="731520"/>
          </a:xfrm>
          <a:prstGeom prst="rect">
            <a:avLst/>
          </a:prstGeom>
          <a:solidFill>
            <a:schemeClr val="tx2"/>
          </a:solidFill>
        </p:spPr>
        <p:txBody>
          <a:bodyPr lIns="457200" anchor="ctr" anchorCtr="0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SUB-TITLE or PHOTO TITLE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960370" y="6629400"/>
            <a:ext cx="7271374" cy="18288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46228" y="6629400"/>
            <a:ext cx="274391" cy="182880"/>
          </a:xfrm>
          <a:solidFill>
            <a:schemeClr val="bg1"/>
          </a:solidFill>
        </p:spPr>
        <p:txBody>
          <a:bodyPr/>
          <a:lstStyle/>
          <a:p>
            <a:fld id="{6A6BA4D0-462E-4FF3-9DB3-1A7308949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979" y="457200"/>
            <a:ext cx="7545765" cy="54864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60370" y="1463039"/>
            <a:ext cx="727137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370" y="6309360"/>
            <a:ext cx="7271374" cy="274320"/>
          </a:xfrm>
          <a:prstGeom prst="rect">
            <a:avLst/>
          </a:prstGeom>
        </p:spPr>
        <p:txBody>
          <a:bodyPr tIns="18288" bIns="18288" anchor="b" anchorCtr="0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© 2017-2018 Connections Education LLC. All Rights Reserved.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228" y="6400800"/>
            <a:ext cx="274391" cy="182880"/>
          </a:xfrm>
          <a:prstGeom prst="rect">
            <a:avLst/>
          </a:prstGeom>
        </p:spPr>
        <p:txBody>
          <a:bodyPr vert="horz" wrap="none" lIns="0" tIns="18288" rIns="91440" bIns="18288" rtlCol="0" anchor="t" anchorCtr="0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fld id="{6A6BA4D0-462E-4FF3-9DB3-1A7308949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3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66" r:id="rId6"/>
    <p:sldLayoutId id="2147483665" r:id="rId7"/>
    <p:sldLayoutId id="2147483663" r:id="rId8"/>
    <p:sldLayoutId id="2147483651" r:id="rId9"/>
    <p:sldLayoutId id="2147483650" r:id="rId10"/>
    <p:sldLayoutId id="2147483680" r:id="rId11"/>
    <p:sldLayoutId id="2147483681" r:id="rId12"/>
    <p:sldLayoutId id="2147483682" r:id="rId13"/>
    <p:sldLayoutId id="2147483683" r:id="rId14"/>
    <p:sldLayoutId id="2147483667" r:id="rId15"/>
    <p:sldLayoutId id="2147483684" r:id="rId16"/>
    <p:sldLayoutId id="2147483685" r:id="rId17"/>
    <p:sldLayoutId id="2147483686" r:id="rId18"/>
    <p:sldLayoutId id="2147483652" r:id="rId19"/>
    <p:sldLayoutId id="2147483653" r:id="rId20"/>
    <p:sldLayoutId id="2147483687" r:id="rId21"/>
    <p:sldLayoutId id="2147483688" r:id="rId22"/>
    <p:sldLayoutId id="2147483691" r:id="rId23"/>
    <p:sldLayoutId id="2147483690" r:id="rId2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i="0" u="none" kern="1200">
          <a:solidFill>
            <a:srgbClr val="007FA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buSzPct val="90000"/>
        <a:buFont typeface="Arial" panose="020B0604020202020204" pitchFamily="34" charset="0"/>
        <a:buChar char="–"/>
        <a:defRPr sz="2200" b="0" i="0" u="none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SzPct val="80000"/>
        <a:buFont typeface="Courier New" panose="02070309020205020404" pitchFamily="49" charset="0"/>
        <a:buChar char="o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rgbClr val="007FA3"/>
              </a:buClr>
            </a:pPr>
            <a:r>
              <a:rPr lang="en-US" dirty="0" smtClean="0"/>
              <a:t>Academic Accomplishments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82375" y="6629400"/>
            <a:ext cx="2209225" cy="15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3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CC0099"/>
            </a:solidFill>
          </a:ln>
        </p:spPr>
        <p:txBody>
          <a:bodyPr/>
          <a:lstStyle/>
          <a:p>
            <a:pPr>
              <a:buClr>
                <a:srgbClr val="CC0099"/>
              </a:buClr>
            </a:pPr>
            <a:r>
              <a:rPr lang="en-US" dirty="0" smtClean="0"/>
              <a:t>Extracurricular Activities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6057" y="1463039"/>
            <a:ext cx="3772883" cy="4572000"/>
          </a:xfrm>
          <a:ln w="38100">
            <a:solidFill>
              <a:srgbClr val="43B041"/>
            </a:solidFill>
          </a:ln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US" dirty="0" smtClean="0"/>
              <a:t>Transferrable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60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271718&quot;&gt;&lt;property id=&quot;20148&quot; value=&quot;5&quot;/&gt;&lt;property id=&quot;20300&quot; value=&quot;Slide 2&quot;/&gt;&lt;property id=&quot;20307&quot; value=&quot;257&quot;/&gt;&lt;/object&gt;&lt;object type=&quot;3&quot; unique_id=&quot;271719&quot;&gt;&lt;property id=&quot;20148&quot; value=&quot;5&quot;/&gt;&lt;property id=&quot;20300&quot; value=&quot;Slide 3&quot;/&gt;&lt;property id=&quot;20307&quot; value=&quot;258&quot;/&gt;&lt;/object&gt;&lt;object type=&quot;3&quot; unique_id=&quot;271720&quot;&gt;&lt;property id=&quot;20148&quot; value=&quot;5&quot;/&gt;&lt;property id=&quot;20300&quot; value=&quot;Slide 4&quot;/&gt;&lt;property id=&quot;20307&quot; value=&quot;259&quot;/&gt;&lt;/object&gt;&lt;object type=&quot;3&quot; unique_id=&quot;271721&quot;&gt;&lt;property id=&quot;20148&quot; value=&quot;5&quot;/&gt;&lt;property id=&quot;20300&quot; value=&quot;Slide 5&quot;/&gt;&lt;property id=&quot;20307&quot; value=&quot;260&quot;/&gt;&lt;/object&gt;&lt;object type=&quot;3&quot; unique_id=&quot;271722&quot;&gt;&lt;property id=&quot;20148&quot; value=&quot;5&quot;/&gt;&lt;property id=&quot;20300&quot; value=&quot;Slide 6 - &amp;quot;HOW TO USE THIS TEMPLATE&amp;quot;&quot;/&gt;&lt;property id=&quot;20307&quot; value=&quot;261&quot;/&gt;&lt;/object&gt;&lt;object type=&quot;3&quot; unique_id=&quot;271723&quot;&gt;&lt;property id=&quot;20148&quot; value=&quot;5&quot;/&gt;&lt;property id=&quot;20300&quot; value=&quot;Slide 7 - &amp;quot;HOW TO USE THIS TEMPLATE&amp;quot;&quot;/&gt;&lt;property id=&quot;20307&quot; value=&quot;262&quot;/&gt;&lt;/object&gt;&lt;object type=&quot;3&quot; unique_id=&quot;271724&quot;&gt;&lt;property id=&quot;20148&quot; value=&quot;5&quot;/&gt;&lt;property id=&quot;20300&quot; value=&quot;Slide 8 - &amp;quot;SLIDE BEST PRACTICES&amp;quot;&quot;/&gt;&lt;property id=&quot;20307&quot; value=&quot;263&quot;/&gt;&lt;/object&gt;&lt;object type=&quot;3&quot; unique_id=&quot;271725&quot;&gt;&lt;property id=&quot;20148&quot; value=&quot;5&quot;/&gt;&lt;property id=&quot;20300&quot; value=&quot;Slide 9&quot;/&gt;&lt;property id=&quot;20307&quot; value=&quot;264&quot;/&gt;&lt;/object&gt;&lt;object type=&quot;3&quot; unique_id=&quot;271726&quot;&gt;&lt;property id=&quot;20148&quot; value=&quot;5&quot;/&gt;&lt;property id=&quot;20300&quot; value=&quot;Slide 10 - &amp;quot;modify the layouts but MAINTAIN THE STYLE&amp;quot;&quot;/&gt;&lt;property id=&quot;20307&quot; value=&quot;265&quot;/&gt;&lt;/object&gt;&lt;object type=&quot;3&quot; unique_id=&quot;271727&quot;&gt;&lt;property id=&quot;20148&quot; value=&quot;5&quot;/&gt;&lt;property id=&quot;20300&quot; value=&quot;Slide 11 - &amp;quot;Less can be more. Use the “Statement” layout.&amp;quot;&quot;/&gt;&lt;property id=&quot;20307&quot; value=&quot;266&quot;/&gt;&lt;/object&gt;&lt;object type=&quot;3&quot; unique_id=&quot;271728&quot;&gt;&lt;property id=&quot;20148&quot; value=&quot;5&quot;/&gt;&lt;property id=&quot;20300&quot; value=&quot;Slide 12&quot;/&gt;&lt;property id=&quot;20307&quot; value=&quot;267&quot;/&gt;&lt;/object&gt;&lt;object type=&quot;3&quot; unique_id=&quot;271953&quot;&gt;&lt;property id=&quot;20148&quot; value=&quot;5&quot;/&gt;&lt;property id=&quot;20300&quot; value=&quot;Slide 13 - &amp;quot;ACCESSIBILITY: layouts &amp;amp; images&amp;quot;&quot;/&gt;&lt;property id=&quot;20307&quot; value=&quot;268&quot;/&gt;&lt;/object&gt;&lt;object type=&quot;3&quot; unique_id=&quot;271954&quot;&gt;&lt;property id=&quot;20148&quot; value=&quot;5&quot;/&gt;&lt;property id=&quot;20300&quot; value=&quot;Slide 14 - &amp;quot;COLOR AND ACCESSIBILITY&amp;quot;&quot;/&gt;&lt;property id=&quot;20307&quot; value=&quot;269&quot;/&gt;&lt;/object&gt;&lt;object type=&quot;3&quot; unique_id=&quot;271955&quot;&gt;&lt;property id=&quot;20148&quot; value=&quot;5&quot;/&gt;&lt;property id=&quot;20300&quot; value=&quot;Slide 15 - &amp;quot;ACCESSIBLE COLORS for text&amp;quot;&quot;/&gt;&lt;property id=&quot;20307&quot; value=&quot;270&quot;/&gt;&lt;/object&gt;&lt;object type=&quot;3&quot; unique_id=&quot;271956&quot;&gt;&lt;property id=&quot;20148&quot; value=&quot;5&quot;/&gt;&lt;property id=&quot;20300&quot; value=&quot;Slide 16&quot;/&gt;&lt;property id=&quot;20307&quot; value=&quot;271&quot;/&gt;&lt;/object&gt;&lt;object type=&quot;3&quot; unique_id=&quot;271957&quot;&gt;&lt;property id=&quot;20148&quot; value=&quot;5&quot;/&gt;&lt;property id=&quot;20300&quot; value=&quot;Slide 17&quot;/&gt;&lt;property id=&quot;20307&quot; value=&quot;272&quot;/&gt;&lt;/object&gt;&lt;object type=&quot;3&quot; unique_id=&quot;271958&quot;&gt;&lt;property id=&quot;20148&quot; value=&quot;5&quot;/&gt;&lt;property id=&quot;20300&quot; value=&quot;Slide 18&quot;/&gt;&lt;property id=&quot;20307&quot; value=&quot;273&quot;/&gt;&lt;/object&gt;&lt;object type=&quot;3&quot; unique_id=&quot;271959&quot;&gt;&lt;property id=&quot;20148&quot; value=&quot;5&quot;/&gt;&lt;property id=&quot;20300&quot; value=&quot;Slide 19&quot;/&gt;&lt;property id=&quot;20307&quot; value=&quot;274&quot;/&gt;&lt;/object&gt;&lt;object type=&quot;3&quot; unique_id=&quot;271960&quot;&gt;&lt;property id=&quot;20148&quot; value=&quot;5&quot;/&gt;&lt;property id=&quot;20300&quot; value=&quot;Slide 20&quot;/&gt;&lt;property id=&quot;20307&quot; value=&quot;275&quot;/&gt;&lt;/object&gt;&lt;object type=&quot;3&quot; unique_id=&quot;271961&quot;&gt;&lt;property id=&quot;20148&quot; value=&quot;5&quot;/&gt;&lt;property id=&quot;20300&quot; value=&quot;Slide 21&quot;/&gt;&lt;property id=&quot;20307&quot; value=&quot;276&quot;/&gt;&lt;/object&gt;&lt;object type=&quot;3&quot; unique_id=&quot;271962&quot;&gt;&lt;property id=&quot;20148&quot; value=&quot;5&quot;/&gt;&lt;property id=&quot;20300&quot; value=&quot;Slide 22 - &amp;quot;GRAPH EXAMPLE 1: bar graph&amp;quot;&quot;/&gt;&lt;property id=&quot;20307&quot; value=&quot;277&quot;/&gt;&lt;/object&gt;&lt;object type=&quot;3&quot; unique_id=&quot;271963&quot;&gt;&lt;property id=&quot;20148&quot; value=&quot;5&quot;/&gt;&lt;property id=&quot;20300&quot; value=&quot;Slide 23 - &amp;quot;GRAPH EXAMPLE 2: pie chart&amp;quot;&quot;/&gt;&lt;property id=&quot;20307&quot; value=&quot;278&quot;/&gt;&lt;/object&gt;&lt;object type=&quot;3&quot; unique_id=&quot;271964&quot;&gt;&lt;property id=&quot;20148&quot; value=&quot;5&quot;/&gt;&lt;property id=&quot;20300&quot; value=&quot;Slide 24 - &amp;quot;GRAPH EXAMPLE 3: line graph&amp;quot;&quot;/&gt;&lt;property id=&quot;20307&quot; value=&quot;279&quot;/&gt;&lt;/object&gt;&lt;object type=&quot;3&quot; unique_id=&quot;271965&quot;&gt;&lt;property id=&quot;20148&quot; value=&quot;5&quot;/&gt;&lt;property id=&quot;20300&quot; value=&quot;Slide 25 - &amp;quot;SMART ART example&amp;quot;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016_CE_Widescreen_Template">
  <a:themeElements>
    <a:clrScheme name="Custom 6">
      <a:dk1>
        <a:sysClr val="windowText" lastClr="000000"/>
      </a:dk1>
      <a:lt1>
        <a:sysClr val="window" lastClr="FFFFFF"/>
      </a:lt1>
      <a:dk2>
        <a:srgbClr val="007FA3"/>
      </a:dk2>
      <a:lt2>
        <a:srgbClr val="FED141"/>
      </a:lt2>
      <a:accent1>
        <a:srgbClr val="D86018"/>
      </a:accent1>
      <a:accent2>
        <a:srgbClr val="EEB110"/>
      </a:accent2>
      <a:accent3>
        <a:srgbClr val="257AA9"/>
      </a:accent3>
      <a:accent4>
        <a:srgbClr val="43B02A"/>
      </a:accent4>
      <a:accent5>
        <a:srgbClr val="00AEEF"/>
      </a:accent5>
      <a:accent6>
        <a:srgbClr val="BAD532"/>
      </a:accent6>
      <a:hlink>
        <a:srgbClr val="257AA9"/>
      </a:hlink>
      <a:folHlink>
        <a:srgbClr val="005776"/>
      </a:folHlink>
    </a:clrScheme>
    <a:fontScheme name="Connections Education">
      <a:majorFont>
        <a:latin typeface="Arial"/>
        <a:ea typeface=""/>
        <a:cs typeface=""/>
      </a:majorFont>
      <a:minorFont>
        <a:latin typeface="Franklin Gothic Book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_PPT_Template" ma:contentTypeID="0x0101000FE04255B61C5A45A0AD0E4B5B6F21570085BB65B7875EDC4C8BCA5745E82FB152" ma:contentTypeVersion="7" ma:contentTypeDescription="" ma:contentTypeScope="" ma:versionID="7aa8434b512ad49d5c707c78bb07a6af">
  <xsd:schema xmlns:xsd="http://www.w3.org/2001/XMLSchema" xmlns:xs="http://www.w3.org/2001/XMLSchema" xmlns:p="http://schemas.microsoft.com/office/2006/metadata/properties" xmlns:ns1="http://schemas.microsoft.com/sharepoint/v3" xmlns:ns2="de8b94ee-4afa-4edb-9237-45db4cd7d47a" xmlns:ns3="76f35910-1ec7-40de-a499-3ef6344ba05d" xmlns:ns4="http://schemas.microsoft.com/sharepoint/v3/fields" targetNamespace="http://schemas.microsoft.com/office/2006/metadata/properties" ma:root="true" ma:fieldsID="93e226b4a6f2875f2df0617299dd038c" ns1:_="" ns2:_="" ns3:_="" ns4:_="">
    <xsd:import namespace="http://schemas.microsoft.com/sharepoint/v3"/>
    <xsd:import namespace="de8b94ee-4afa-4edb-9237-45db4cd7d47a"/>
    <xsd:import namespace="76f35910-1ec7-40de-a499-3ef6344ba05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Document_Category" minOccurs="0"/>
                <xsd:element ref="ns2:Document_Owner" minOccurs="0"/>
                <xsd:element ref="ns2:IA_Link" minOccurs="0"/>
                <xsd:element ref="ns2:VL_Link" minOccurs="0"/>
                <xsd:element ref="ns3:Description0" minOccurs="0"/>
                <xsd:element ref="ns4:_Status" minOccurs="0"/>
                <xsd:element ref="ns1:RoutingRule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nillable="true" ma:displayName="Description" ma:description="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b94ee-4afa-4edb-9237-45db4cd7d47a" elementFormDefault="qualified">
    <xsd:import namespace="http://schemas.microsoft.com/office/2006/documentManagement/types"/>
    <xsd:import namespace="http://schemas.microsoft.com/office/infopath/2007/PartnerControls"/>
    <xsd:element name="Document_Category" ma:index="2" nillable="true" ma:displayName="Document_Category" ma:default="Enter Choice #1" ma:format="Dropdown" ma:internalName="Document_Category" ma:readOnly="false">
      <xsd:simpleType>
        <xsd:restriction base="dms:Choice">
          <xsd:enumeration value="Enter Choice #1"/>
          <xsd:enumeration value="Enter Choice #2"/>
          <xsd:enumeration value="Enter Choice #3"/>
        </xsd:restriction>
      </xsd:simpleType>
    </xsd:element>
    <xsd:element name="Document_Owner" ma:index="3" nillable="true" ma:displayName="Document_Owner" ma:list="UserInfo" ma:SharePointGroup="0" ma:internalName="Document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A_Link" ma:index="4" nillable="true" ma:displayName="IA_Link" ma:format="Hyperlink" ma:internalName="IA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L_Link" ma:index="5" nillable="true" ma:displayName="VL_Link" ma:format="Hyperlink" ma:internalName="VL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35910-1ec7-40de-a499-3ef6344ba05d" elementFormDefault="qualified">
    <xsd:import namespace="http://schemas.microsoft.com/office/2006/documentManagement/types"/>
    <xsd:import namespace="http://schemas.microsoft.com/office/infopath/2007/PartnerControls"/>
    <xsd:element name="Description0" ma:index="6" nillable="true" ma:displayName="Description" ma:internalName="Description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7" nillable="true" ma:displayName="Status" ma:default="In Progress" ma:format="Dropdown" ma:internalName="_Status" ma:readOnly="false">
      <xsd:simpleType>
        <xsd:union memberTypes="dms:Text">
          <xsd:simpleType>
            <xsd:restriction base="dms:Choice">
              <xsd:enumeration value="Editing"/>
              <xsd:enumeration value="Final"/>
              <xsd:enumeration value="Final-Accessible"/>
              <xsd:enumeration value="In Progress"/>
              <xsd:enumeration value="Pending Review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In Progress</_Status>
    <RoutingRuleDescription xmlns="http://schemas.microsoft.com/sharepoint/v3" xsi:nil="true"/>
    <VL_Link xmlns="de8b94ee-4afa-4edb-9237-45db4cd7d47a">
      <Url xsi:nil="true"/>
      <Description xsi:nil="true"/>
    </VL_Link>
    <Document_Category xmlns="de8b94ee-4afa-4edb-9237-45db4cd7d47a">Enter Choice #1</Document_Category>
    <IA_Link xmlns="de8b94ee-4afa-4edb-9237-45db4cd7d47a">
      <Url xsi:nil="true"/>
      <Description xsi:nil="true"/>
    </IA_Link>
    <Document_Owner xmlns="de8b94ee-4afa-4edb-9237-45db4cd7d47a">
      <UserInfo>
        <DisplayName/>
        <AccountId xsi:nil="true"/>
        <AccountType/>
      </UserInfo>
    </Document_Owner>
    <Description0 xmlns="76f35910-1ec7-40de-a499-3ef6344ba05d" xsi:nil="true"/>
  </documentManagement>
</p:properties>
</file>

<file path=customXml/itemProps1.xml><?xml version="1.0" encoding="utf-8"?>
<ds:datastoreItem xmlns:ds="http://schemas.openxmlformats.org/officeDocument/2006/customXml" ds:itemID="{85E38279-6F90-43AB-A748-E38BE4699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8b94ee-4afa-4edb-9237-45db4cd7d47a"/>
    <ds:schemaRef ds:uri="76f35910-1ec7-40de-a499-3ef6344ba05d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338E3F-6FF7-4105-9CA4-759C250F1E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675328-D41F-4727-B196-554DF38EE3F7}">
  <ds:schemaRefs>
    <ds:schemaRef ds:uri="http://schemas.microsoft.com/sharepoint/v3"/>
    <ds:schemaRef ds:uri="http://www.w3.org/XML/1998/namespace"/>
    <ds:schemaRef ds:uri="http://purl.org/dc/terms/"/>
    <ds:schemaRef ds:uri="http://schemas.microsoft.com/sharepoint/v3/field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6f35910-1ec7-40de-a499-3ef6344ba05d"/>
    <ds:schemaRef ds:uri="de8b94ee-4afa-4edb-9237-45db4cd7d4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2016_CE_Widescreen_Template.potx</Template>
  <TotalTime>331</TotalTime>
  <Words>206</Words>
  <Application>Microsoft Office PowerPoint</Application>
  <PresentationFormat>On-screen Show (4:3)</PresentationFormat>
  <Paragraphs>27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2016_CE_Widescreen_Template</vt:lpstr>
      <vt:lpstr>Your Name</vt:lpstr>
      <vt:lpstr>Your Name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Gozhansky</dc:creator>
  <cp:lastModifiedBy>preeves</cp:lastModifiedBy>
  <cp:revision>44</cp:revision>
  <dcterms:created xsi:type="dcterms:W3CDTF">2016-02-08T17:58:39Z</dcterms:created>
  <dcterms:modified xsi:type="dcterms:W3CDTF">2019-05-10T19:26:54Z</dcterms:modified>
  <cp:contentStatus>In Progress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0x0101000FE04255B61C5A45A0AD0E4B5B6F21570085BB65B7875EDC4C8BCA5745E82FB152</vt:lpwstr>
  </property>
  <property fmtid="{D5CDD505-2E9C-101B-9397-08002B2CF9AE}" pid="3" name="DocumentDescription">
    <vt:lpwstr/>
  </property>
  <property fmtid="{D5CDD505-2E9C-101B-9397-08002B2CF9AE}" pid="4" name="Program">
    <vt:lpwstr/>
  </property>
</Properties>
</file>